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4" r:id="rId3"/>
    <p:sldId id="278" r:id="rId4"/>
    <p:sldId id="257" r:id="rId5"/>
    <p:sldId id="258" r:id="rId6"/>
    <p:sldId id="259" r:id="rId7"/>
    <p:sldId id="260" r:id="rId8"/>
    <p:sldId id="277" r:id="rId9"/>
    <p:sldId id="275" r:id="rId10"/>
    <p:sldId id="276" r:id="rId11"/>
    <p:sldId id="281" r:id="rId12"/>
    <p:sldId id="282" r:id="rId13"/>
    <p:sldId id="279" r:id="rId14"/>
    <p:sldId id="280" r:id="rId15"/>
    <p:sldId id="283" r:id="rId16"/>
    <p:sldId id="284" r:id="rId17"/>
    <p:sldId id="285" r:id="rId18"/>
    <p:sldId id="290" r:id="rId19"/>
    <p:sldId id="286" r:id="rId20"/>
    <p:sldId id="287" r:id="rId21"/>
    <p:sldId id="288" r:id="rId22"/>
    <p:sldId id="28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B90C10-D6C5-484E-8EB0-8B0CCD69EDD6}" v="15" dt="2023-12-29T16:36:08.9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50" d="100"/>
          <a:sy n="50" d="100"/>
        </p:scale>
        <p:origin x="1284" y="2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pada D D" userId="4d41f26a-6067-425d-8e56-a3d542cfa4fb" providerId="ADAL" clId="{65B90C10-D6C5-484E-8EB0-8B0CCD69EDD6}"/>
    <pc:docChg chg="undo custSel addSld delSld modSld sldOrd">
      <pc:chgData name="Sampada D D" userId="4d41f26a-6067-425d-8e56-a3d542cfa4fb" providerId="ADAL" clId="{65B90C10-D6C5-484E-8EB0-8B0CCD69EDD6}" dt="2023-12-29T16:44:23.025" v="3348" actId="27636"/>
      <pc:docMkLst>
        <pc:docMk/>
      </pc:docMkLst>
      <pc:sldChg chg="modSp mod">
        <pc:chgData name="Sampada D D" userId="4d41f26a-6067-425d-8e56-a3d542cfa4fb" providerId="ADAL" clId="{65B90C10-D6C5-484E-8EB0-8B0CCD69EDD6}" dt="2023-12-29T06:22:06.247" v="120" actId="20577"/>
        <pc:sldMkLst>
          <pc:docMk/>
          <pc:sldMk cId="3382853716" sldId="259"/>
        </pc:sldMkLst>
        <pc:spChg chg="mod">
          <ac:chgData name="Sampada D D" userId="4d41f26a-6067-425d-8e56-a3d542cfa4fb" providerId="ADAL" clId="{65B90C10-D6C5-484E-8EB0-8B0CCD69EDD6}" dt="2023-12-29T06:22:06.247" v="120" actId="20577"/>
          <ac:spMkLst>
            <pc:docMk/>
            <pc:sldMk cId="3382853716" sldId="259"/>
            <ac:spMk id="2" creationId="{47508A1A-AAE4-307C-1449-544080C9498A}"/>
          </ac:spMkLst>
        </pc:spChg>
      </pc:sldChg>
      <pc:sldChg chg="modSp mod">
        <pc:chgData name="Sampada D D" userId="4d41f26a-6067-425d-8e56-a3d542cfa4fb" providerId="ADAL" clId="{65B90C10-D6C5-484E-8EB0-8B0CCD69EDD6}" dt="2023-12-29T07:22:27.713" v="222" actId="20577"/>
        <pc:sldMkLst>
          <pc:docMk/>
          <pc:sldMk cId="3751413016" sldId="260"/>
        </pc:sldMkLst>
        <pc:spChg chg="mod">
          <ac:chgData name="Sampada D D" userId="4d41f26a-6067-425d-8e56-a3d542cfa4fb" providerId="ADAL" clId="{65B90C10-D6C5-484E-8EB0-8B0CCD69EDD6}" dt="2023-12-29T07:22:27.713" v="222" actId="20577"/>
          <ac:spMkLst>
            <pc:docMk/>
            <pc:sldMk cId="3751413016" sldId="260"/>
            <ac:spMk id="2" creationId="{990FB4ED-4C0C-9190-FC63-1ECD77774CCE}"/>
          </ac:spMkLst>
        </pc:spChg>
      </pc:sldChg>
      <pc:sldChg chg="addSp delSp modSp del mod">
        <pc:chgData name="Sampada D D" userId="4d41f26a-6067-425d-8e56-a3d542cfa4fb" providerId="ADAL" clId="{65B90C10-D6C5-484E-8EB0-8B0CCD69EDD6}" dt="2023-12-29T07:57:05.256" v="342" actId="47"/>
        <pc:sldMkLst>
          <pc:docMk/>
          <pc:sldMk cId="678276153" sldId="261"/>
        </pc:sldMkLst>
        <pc:spChg chg="add mod">
          <ac:chgData name="Sampada D D" userId="4d41f26a-6067-425d-8e56-a3d542cfa4fb" providerId="ADAL" clId="{65B90C10-D6C5-484E-8EB0-8B0CCD69EDD6}" dt="2023-12-29T07:36:08.988" v="317" actId="21"/>
          <ac:spMkLst>
            <pc:docMk/>
            <pc:sldMk cId="678276153" sldId="261"/>
            <ac:spMk id="7" creationId="{458CC029-AD44-6794-660B-DD0D9575DA7F}"/>
          </ac:spMkLst>
        </pc:spChg>
        <pc:picChg chg="del">
          <ac:chgData name="Sampada D D" userId="4d41f26a-6067-425d-8e56-a3d542cfa4fb" providerId="ADAL" clId="{65B90C10-D6C5-484E-8EB0-8B0CCD69EDD6}" dt="2023-12-29T07:36:08.988" v="317" actId="21"/>
          <ac:picMkLst>
            <pc:docMk/>
            <pc:sldMk cId="678276153" sldId="261"/>
            <ac:picMk id="5" creationId="{90A22063-B548-6458-A068-3F23758C6501}"/>
          </ac:picMkLst>
        </pc:picChg>
      </pc:sldChg>
      <pc:sldChg chg="addSp delSp modSp del mod">
        <pc:chgData name="Sampada D D" userId="4d41f26a-6067-425d-8e56-a3d542cfa4fb" providerId="ADAL" clId="{65B90C10-D6C5-484E-8EB0-8B0CCD69EDD6}" dt="2023-12-29T07:37:35.469" v="332" actId="47"/>
        <pc:sldMkLst>
          <pc:docMk/>
          <pc:sldMk cId="2911589435" sldId="262"/>
        </pc:sldMkLst>
        <pc:spChg chg="add mod">
          <ac:chgData name="Sampada D D" userId="4d41f26a-6067-425d-8e56-a3d542cfa4fb" providerId="ADAL" clId="{65B90C10-D6C5-484E-8EB0-8B0CCD69EDD6}" dt="2023-12-29T07:35:52.383" v="315" actId="21"/>
          <ac:spMkLst>
            <pc:docMk/>
            <pc:sldMk cId="2911589435" sldId="262"/>
            <ac:spMk id="7" creationId="{1D01DAC3-6EB9-4B43-CBB7-5B0081BC412B}"/>
          </ac:spMkLst>
        </pc:spChg>
        <pc:picChg chg="del">
          <ac:chgData name="Sampada D D" userId="4d41f26a-6067-425d-8e56-a3d542cfa4fb" providerId="ADAL" clId="{65B90C10-D6C5-484E-8EB0-8B0CCD69EDD6}" dt="2023-12-29T07:35:52.383" v="315" actId="21"/>
          <ac:picMkLst>
            <pc:docMk/>
            <pc:sldMk cId="2911589435" sldId="262"/>
            <ac:picMk id="5" creationId="{6C94B653-4D7C-EBC2-41C8-3707F3630C50}"/>
          </ac:picMkLst>
        </pc:picChg>
      </pc:sldChg>
      <pc:sldChg chg="addSp delSp modSp del mod">
        <pc:chgData name="Sampada D D" userId="4d41f26a-6067-425d-8e56-a3d542cfa4fb" providerId="ADAL" clId="{65B90C10-D6C5-484E-8EB0-8B0CCD69EDD6}" dt="2023-12-29T07:37:39.412" v="334" actId="47"/>
        <pc:sldMkLst>
          <pc:docMk/>
          <pc:sldMk cId="734472945" sldId="263"/>
        </pc:sldMkLst>
        <pc:spChg chg="add mod">
          <ac:chgData name="Sampada D D" userId="4d41f26a-6067-425d-8e56-a3d542cfa4fb" providerId="ADAL" clId="{65B90C10-D6C5-484E-8EB0-8B0CCD69EDD6}" dt="2023-12-29T07:36:30.958" v="324" actId="21"/>
          <ac:spMkLst>
            <pc:docMk/>
            <pc:sldMk cId="734472945" sldId="263"/>
            <ac:spMk id="7" creationId="{8FF4A4DD-1F53-2D09-1D78-4922C874BD00}"/>
          </ac:spMkLst>
        </pc:spChg>
        <pc:picChg chg="del">
          <ac:chgData name="Sampada D D" userId="4d41f26a-6067-425d-8e56-a3d542cfa4fb" providerId="ADAL" clId="{65B90C10-D6C5-484E-8EB0-8B0CCD69EDD6}" dt="2023-12-29T07:36:30.958" v="324" actId="21"/>
          <ac:picMkLst>
            <pc:docMk/>
            <pc:sldMk cId="734472945" sldId="263"/>
            <ac:picMk id="5" creationId="{C4183D4C-5066-E918-ED6C-DCC05427CC12}"/>
          </ac:picMkLst>
        </pc:picChg>
      </pc:sldChg>
      <pc:sldChg chg="addSp delSp modSp del mod">
        <pc:chgData name="Sampada D D" userId="4d41f26a-6067-425d-8e56-a3d542cfa4fb" providerId="ADAL" clId="{65B90C10-D6C5-484E-8EB0-8B0CCD69EDD6}" dt="2023-12-29T07:37:37.001" v="333" actId="47"/>
        <pc:sldMkLst>
          <pc:docMk/>
          <pc:sldMk cId="694217374" sldId="264"/>
        </pc:sldMkLst>
        <pc:spChg chg="add mod">
          <ac:chgData name="Sampada D D" userId="4d41f26a-6067-425d-8e56-a3d542cfa4fb" providerId="ADAL" clId="{65B90C10-D6C5-484E-8EB0-8B0CCD69EDD6}" dt="2023-12-29T07:37:12.213" v="328" actId="21"/>
          <ac:spMkLst>
            <pc:docMk/>
            <pc:sldMk cId="694217374" sldId="264"/>
            <ac:spMk id="7" creationId="{58BE5F0C-40E6-715D-7ED7-47010C78C98A}"/>
          </ac:spMkLst>
        </pc:spChg>
        <pc:picChg chg="del">
          <ac:chgData name="Sampada D D" userId="4d41f26a-6067-425d-8e56-a3d542cfa4fb" providerId="ADAL" clId="{65B90C10-D6C5-484E-8EB0-8B0CCD69EDD6}" dt="2023-12-29T07:37:12.213" v="328" actId="21"/>
          <ac:picMkLst>
            <pc:docMk/>
            <pc:sldMk cId="694217374" sldId="264"/>
            <ac:picMk id="5" creationId="{0EE82893-48BD-43C9-74F3-939C5CC2A58F}"/>
          </ac:picMkLst>
        </pc:picChg>
      </pc:sldChg>
      <pc:sldChg chg="addSp delSp modSp del mod">
        <pc:chgData name="Sampada D D" userId="4d41f26a-6067-425d-8e56-a3d542cfa4fb" providerId="ADAL" clId="{65B90C10-D6C5-484E-8EB0-8B0CCD69EDD6}" dt="2023-12-29T07:38:23.320" v="340" actId="47"/>
        <pc:sldMkLst>
          <pc:docMk/>
          <pc:sldMk cId="1024546714" sldId="265"/>
        </pc:sldMkLst>
        <pc:spChg chg="add mod">
          <ac:chgData name="Sampada D D" userId="4d41f26a-6067-425d-8e56-a3d542cfa4fb" providerId="ADAL" clId="{65B90C10-D6C5-484E-8EB0-8B0CCD69EDD6}" dt="2023-12-29T07:38:09.016" v="336" actId="21"/>
          <ac:spMkLst>
            <pc:docMk/>
            <pc:sldMk cId="1024546714" sldId="265"/>
            <ac:spMk id="7" creationId="{F004D0B7-C221-9198-5824-9C9FF6684D47}"/>
          </ac:spMkLst>
        </pc:spChg>
        <pc:picChg chg="del">
          <ac:chgData name="Sampada D D" userId="4d41f26a-6067-425d-8e56-a3d542cfa4fb" providerId="ADAL" clId="{65B90C10-D6C5-484E-8EB0-8B0CCD69EDD6}" dt="2023-12-29T07:38:09.016" v="336" actId="21"/>
          <ac:picMkLst>
            <pc:docMk/>
            <pc:sldMk cId="1024546714" sldId="265"/>
            <ac:picMk id="5" creationId="{C79CC4D9-46D2-3D37-F214-592DE34FA916}"/>
          </ac:picMkLst>
        </pc:picChg>
      </pc:sldChg>
      <pc:sldChg chg="addSp delSp modSp del mod">
        <pc:chgData name="Sampada D D" userId="4d41f26a-6067-425d-8e56-a3d542cfa4fb" providerId="ADAL" clId="{65B90C10-D6C5-484E-8EB0-8B0CCD69EDD6}" dt="2023-12-29T07:38:25.438" v="341" actId="47"/>
        <pc:sldMkLst>
          <pc:docMk/>
          <pc:sldMk cId="4025687505" sldId="266"/>
        </pc:sldMkLst>
        <pc:spChg chg="add mod">
          <ac:chgData name="Sampada D D" userId="4d41f26a-6067-425d-8e56-a3d542cfa4fb" providerId="ADAL" clId="{65B90C10-D6C5-484E-8EB0-8B0CCD69EDD6}" dt="2023-12-29T07:38:16.717" v="338" actId="21"/>
          <ac:spMkLst>
            <pc:docMk/>
            <pc:sldMk cId="4025687505" sldId="266"/>
            <ac:spMk id="7" creationId="{BCB962DD-0869-3760-8F9C-599DE869BC8D}"/>
          </ac:spMkLst>
        </pc:spChg>
        <pc:picChg chg="del">
          <ac:chgData name="Sampada D D" userId="4d41f26a-6067-425d-8e56-a3d542cfa4fb" providerId="ADAL" clId="{65B90C10-D6C5-484E-8EB0-8B0CCD69EDD6}" dt="2023-12-29T07:38:16.717" v="338" actId="21"/>
          <ac:picMkLst>
            <pc:docMk/>
            <pc:sldMk cId="4025687505" sldId="266"/>
            <ac:picMk id="5" creationId="{A9DCB790-9F9C-F89C-6B2C-027C1317C500}"/>
          </ac:picMkLst>
        </pc:picChg>
      </pc:sldChg>
      <pc:sldChg chg="addSp delSp modSp del mod">
        <pc:chgData name="Sampada D D" userId="4d41f26a-6067-425d-8e56-a3d542cfa4fb" providerId="ADAL" clId="{65B90C10-D6C5-484E-8EB0-8B0CCD69EDD6}" dt="2023-12-29T14:09:06.138" v="1171" actId="47"/>
        <pc:sldMkLst>
          <pc:docMk/>
          <pc:sldMk cId="688561419" sldId="267"/>
        </pc:sldMkLst>
        <pc:spChg chg="add mod">
          <ac:chgData name="Sampada D D" userId="4d41f26a-6067-425d-8e56-a3d542cfa4fb" providerId="ADAL" clId="{65B90C10-D6C5-484E-8EB0-8B0CCD69EDD6}" dt="2023-12-29T14:08:34.802" v="1165" actId="21"/>
          <ac:spMkLst>
            <pc:docMk/>
            <pc:sldMk cId="688561419" sldId="267"/>
            <ac:spMk id="7" creationId="{91D78B2F-7081-E842-4C10-44BE36052F98}"/>
          </ac:spMkLst>
        </pc:spChg>
        <pc:picChg chg="del">
          <ac:chgData name="Sampada D D" userId="4d41f26a-6067-425d-8e56-a3d542cfa4fb" providerId="ADAL" clId="{65B90C10-D6C5-484E-8EB0-8B0CCD69EDD6}" dt="2023-12-29T14:08:34.802" v="1165" actId="21"/>
          <ac:picMkLst>
            <pc:docMk/>
            <pc:sldMk cId="688561419" sldId="267"/>
            <ac:picMk id="5" creationId="{BF722912-700B-EBB6-EC8E-2294B84AE4F9}"/>
          </ac:picMkLst>
        </pc:picChg>
      </pc:sldChg>
      <pc:sldChg chg="addSp delSp modSp del mod">
        <pc:chgData name="Sampada D D" userId="4d41f26a-6067-425d-8e56-a3d542cfa4fb" providerId="ADAL" clId="{65B90C10-D6C5-484E-8EB0-8B0CCD69EDD6}" dt="2023-12-29T14:09:00.244" v="1169" actId="47"/>
        <pc:sldMkLst>
          <pc:docMk/>
          <pc:sldMk cId="2675298799" sldId="268"/>
        </pc:sldMkLst>
        <pc:spChg chg="add mod">
          <ac:chgData name="Sampada D D" userId="4d41f26a-6067-425d-8e56-a3d542cfa4fb" providerId="ADAL" clId="{65B90C10-D6C5-484E-8EB0-8B0CCD69EDD6}" dt="2023-12-29T14:08:50.050" v="1167" actId="21"/>
          <ac:spMkLst>
            <pc:docMk/>
            <pc:sldMk cId="2675298799" sldId="268"/>
            <ac:spMk id="7" creationId="{6DEF3CB5-26F7-ED33-84A1-BDDDDBCBF589}"/>
          </ac:spMkLst>
        </pc:spChg>
        <pc:picChg chg="del">
          <ac:chgData name="Sampada D D" userId="4d41f26a-6067-425d-8e56-a3d542cfa4fb" providerId="ADAL" clId="{65B90C10-D6C5-484E-8EB0-8B0CCD69EDD6}" dt="2023-12-29T14:08:50.050" v="1167" actId="21"/>
          <ac:picMkLst>
            <pc:docMk/>
            <pc:sldMk cId="2675298799" sldId="268"/>
            <ac:picMk id="5" creationId="{050395AA-4ECA-A48F-E2D3-161EC7140B92}"/>
          </ac:picMkLst>
        </pc:picChg>
      </pc:sldChg>
      <pc:sldChg chg="del">
        <pc:chgData name="Sampada D D" userId="4d41f26a-6067-425d-8e56-a3d542cfa4fb" providerId="ADAL" clId="{65B90C10-D6C5-484E-8EB0-8B0CCD69EDD6}" dt="2023-12-29T14:09:01.737" v="1170" actId="47"/>
        <pc:sldMkLst>
          <pc:docMk/>
          <pc:sldMk cId="2321589051" sldId="269"/>
        </pc:sldMkLst>
      </pc:sldChg>
      <pc:sldChg chg="del">
        <pc:chgData name="Sampada D D" userId="4d41f26a-6067-425d-8e56-a3d542cfa4fb" providerId="ADAL" clId="{65B90C10-D6C5-484E-8EB0-8B0CCD69EDD6}" dt="2023-12-29T14:09:14.961" v="1173" actId="2696"/>
        <pc:sldMkLst>
          <pc:docMk/>
          <pc:sldMk cId="2931176214" sldId="270"/>
        </pc:sldMkLst>
      </pc:sldChg>
      <pc:sldChg chg="addSp delSp modSp add del mod">
        <pc:chgData name="Sampada D D" userId="4d41f26a-6067-425d-8e56-a3d542cfa4fb" providerId="ADAL" clId="{65B90C10-D6C5-484E-8EB0-8B0CCD69EDD6}" dt="2023-12-29T14:10:03.197" v="1189" actId="47"/>
        <pc:sldMkLst>
          <pc:docMk/>
          <pc:sldMk cId="3134972633" sldId="270"/>
        </pc:sldMkLst>
        <pc:spChg chg="add mod">
          <ac:chgData name="Sampada D D" userId="4d41f26a-6067-425d-8e56-a3d542cfa4fb" providerId="ADAL" clId="{65B90C10-D6C5-484E-8EB0-8B0CCD69EDD6}" dt="2023-12-29T14:09:35.500" v="1177" actId="21"/>
          <ac:spMkLst>
            <pc:docMk/>
            <pc:sldMk cId="3134972633" sldId="270"/>
            <ac:spMk id="4" creationId="{C9A616F7-13E0-3BFA-A900-1A074DB83B21}"/>
          </ac:spMkLst>
        </pc:spChg>
        <pc:picChg chg="del">
          <ac:chgData name="Sampada D D" userId="4d41f26a-6067-425d-8e56-a3d542cfa4fb" providerId="ADAL" clId="{65B90C10-D6C5-484E-8EB0-8B0CCD69EDD6}" dt="2023-12-29T14:09:35.500" v="1177" actId="21"/>
          <ac:picMkLst>
            <pc:docMk/>
            <pc:sldMk cId="3134972633" sldId="270"/>
            <ac:picMk id="5" creationId="{4BE00A3C-893B-D43A-249B-B0CD0573164D}"/>
          </ac:picMkLst>
        </pc:picChg>
      </pc:sldChg>
      <pc:sldChg chg="addSp delSp modSp del mod">
        <pc:chgData name="Sampada D D" userId="4d41f26a-6067-425d-8e56-a3d542cfa4fb" providerId="ADAL" clId="{65B90C10-D6C5-484E-8EB0-8B0CCD69EDD6}" dt="2023-12-29T14:10:02.154" v="1188" actId="47"/>
        <pc:sldMkLst>
          <pc:docMk/>
          <pc:sldMk cId="1560327337" sldId="271"/>
        </pc:sldMkLst>
        <pc:spChg chg="add mod">
          <ac:chgData name="Sampada D D" userId="4d41f26a-6067-425d-8e56-a3d542cfa4fb" providerId="ADAL" clId="{65B90C10-D6C5-484E-8EB0-8B0CCD69EDD6}" dt="2023-12-29T14:09:25.570" v="1175" actId="21"/>
          <ac:spMkLst>
            <pc:docMk/>
            <pc:sldMk cId="1560327337" sldId="271"/>
            <ac:spMk id="7" creationId="{73A3E446-4BA4-CE06-16B7-DBF0778537F1}"/>
          </ac:spMkLst>
        </pc:spChg>
        <pc:picChg chg="del">
          <ac:chgData name="Sampada D D" userId="4d41f26a-6067-425d-8e56-a3d542cfa4fb" providerId="ADAL" clId="{65B90C10-D6C5-484E-8EB0-8B0CCD69EDD6}" dt="2023-12-29T14:09:25.570" v="1175" actId="21"/>
          <ac:picMkLst>
            <pc:docMk/>
            <pc:sldMk cId="1560327337" sldId="271"/>
            <ac:picMk id="5" creationId="{2AC891AE-7375-F4D8-6D49-A165DD9A0578}"/>
          </ac:picMkLst>
        </pc:picChg>
      </pc:sldChg>
      <pc:sldChg chg="addSp delSp modSp del mod">
        <pc:chgData name="Sampada D D" userId="4d41f26a-6067-425d-8e56-a3d542cfa4fb" providerId="ADAL" clId="{65B90C10-D6C5-484E-8EB0-8B0CCD69EDD6}" dt="2023-12-29T14:10:01.069" v="1187" actId="47"/>
        <pc:sldMkLst>
          <pc:docMk/>
          <pc:sldMk cId="789028032" sldId="272"/>
        </pc:sldMkLst>
        <pc:spChg chg="add mod">
          <ac:chgData name="Sampada D D" userId="4d41f26a-6067-425d-8e56-a3d542cfa4fb" providerId="ADAL" clId="{65B90C10-D6C5-484E-8EB0-8B0CCD69EDD6}" dt="2023-12-29T14:09:42.020" v="1179" actId="21"/>
          <ac:spMkLst>
            <pc:docMk/>
            <pc:sldMk cId="789028032" sldId="272"/>
            <ac:spMk id="7" creationId="{F3104609-7982-AF86-0C50-3BCE48DB6E75}"/>
          </ac:spMkLst>
        </pc:spChg>
        <pc:picChg chg="del">
          <ac:chgData name="Sampada D D" userId="4d41f26a-6067-425d-8e56-a3d542cfa4fb" providerId="ADAL" clId="{65B90C10-D6C5-484E-8EB0-8B0CCD69EDD6}" dt="2023-12-29T14:09:42.020" v="1179" actId="21"/>
          <ac:picMkLst>
            <pc:docMk/>
            <pc:sldMk cId="789028032" sldId="272"/>
            <ac:picMk id="5" creationId="{0B321CF8-2E3A-C986-5F4B-9D9E75A48E42}"/>
          </ac:picMkLst>
        </pc:picChg>
      </pc:sldChg>
      <pc:sldChg chg="del">
        <pc:chgData name="Sampada D D" userId="4d41f26a-6067-425d-8e56-a3d542cfa4fb" providerId="ADAL" clId="{65B90C10-D6C5-484E-8EB0-8B0CCD69EDD6}" dt="2023-12-29T14:09:59.912" v="1186" actId="47"/>
        <pc:sldMkLst>
          <pc:docMk/>
          <pc:sldMk cId="4132880355" sldId="273"/>
        </pc:sldMkLst>
      </pc:sldChg>
      <pc:sldChg chg="modSp new mod ord">
        <pc:chgData name="Sampada D D" userId="4d41f26a-6067-425d-8e56-a3d542cfa4fb" providerId="ADAL" clId="{65B90C10-D6C5-484E-8EB0-8B0CCD69EDD6}" dt="2023-12-29T14:03:32.337" v="1159" actId="255"/>
        <pc:sldMkLst>
          <pc:docMk/>
          <pc:sldMk cId="2052575651" sldId="274"/>
        </pc:sldMkLst>
        <pc:spChg chg="mod">
          <ac:chgData name="Sampada D D" userId="4d41f26a-6067-425d-8e56-a3d542cfa4fb" providerId="ADAL" clId="{65B90C10-D6C5-484E-8EB0-8B0CCD69EDD6}" dt="2023-12-29T14:03:32.337" v="1159" actId="255"/>
          <ac:spMkLst>
            <pc:docMk/>
            <pc:sldMk cId="2052575651" sldId="274"/>
            <ac:spMk id="2" creationId="{251F0908-E8B2-80EC-4BB4-23DE151C59EF}"/>
          </ac:spMkLst>
        </pc:spChg>
      </pc:sldChg>
      <pc:sldChg chg="addSp delSp modSp new mod">
        <pc:chgData name="Sampada D D" userId="4d41f26a-6067-425d-8e56-a3d542cfa4fb" providerId="ADAL" clId="{65B90C10-D6C5-484E-8EB0-8B0CCD69EDD6}" dt="2023-12-29T07:58:34.240" v="347" actId="255"/>
        <pc:sldMkLst>
          <pc:docMk/>
          <pc:sldMk cId="771980995" sldId="275"/>
        </pc:sldMkLst>
        <pc:spChg chg="mod">
          <ac:chgData name="Sampada D D" userId="4d41f26a-6067-425d-8e56-a3d542cfa4fb" providerId="ADAL" clId="{65B90C10-D6C5-484E-8EB0-8B0CCD69EDD6}" dt="2023-12-29T07:58:34.240" v="347" actId="255"/>
          <ac:spMkLst>
            <pc:docMk/>
            <pc:sldMk cId="771980995" sldId="275"/>
            <ac:spMk id="2" creationId="{9D23A140-75D8-2464-8283-6F667A0B3B43}"/>
          </ac:spMkLst>
        </pc:spChg>
        <pc:spChg chg="del">
          <ac:chgData name="Sampada D D" userId="4d41f26a-6067-425d-8e56-a3d542cfa4fb" providerId="ADAL" clId="{65B90C10-D6C5-484E-8EB0-8B0CCD69EDD6}" dt="2023-12-29T07:35:57.374" v="316"/>
          <ac:spMkLst>
            <pc:docMk/>
            <pc:sldMk cId="771980995" sldId="275"/>
            <ac:spMk id="3" creationId="{5148ABF8-DCCF-B73F-A047-2541E5B0BF9B}"/>
          </ac:spMkLst>
        </pc:spChg>
        <pc:spChg chg="del">
          <ac:chgData name="Sampada D D" userId="4d41f26a-6067-425d-8e56-a3d542cfa4fb" providerId="ADAL" clId="{65B90C10-D6C5-484E-8EB0-8B0CCD69EDD6}" dt="2023-12-29T07:36:12.977" v="318"/>
          <ac:spMkLst>
            <pc:docMk/>
            <pc:sldMk cId="771980995" sldId="275"/>
            <ac:spMk id="4" creationId="{F898B86C-A466-C242-B6C4-706DFE01E324}"/>
          </ac:spMkLst>
        </pc:spChg>
        <pc:picChg chg="add mod">
          <ac:chgData name="Sampada D D" userId="4d41f26a-6067-425d-8e56-a3d542cfa4fb" providerId="ADAL" clId="{65B90C10-D6C5-484E-8EB0-8B0CCD69EDD6}" dt="2023-12-29T07:36:25.903" v="323" actId="1076"/>
          <ac:picMkLst>
            <pc:docMk/>
            <pc:sldMk cId="771980995" sldId="275"/>
            <ac:picMk id="5" creationId="{DDEFA8DE-751C-7DDD-2889-A68C13F96CE0}"/>
          </ac:picMkLst>
        </pc:picChg>
        <pc:picChg chg="add mod">
          <ac:chgData name="Sampada D D" userId="4d41f26a-6067-425d-8e56-a3d542cfa4fb" providerId="ADAL" clId="{65B90C10-D6C5-484E-8EB0-8B0CCD69EDD6}" dt="2023-12-29T07:36:22.515" v="322" actId="1076"/>
          <ac:picMkLst>
            <pc:docMk/>
            <pc:sldMk cId="771980995" sldId="275"/>
            <ac:picMk id="6" creationId="{B03F4515-D44C-65F9-6B70-262C2DACD73C}"/>
          </ac:picMkLst>
        </pc:picChg>
        <pc:picChg chg="add mod">
          <ac:chgData name="Sampada D D" userId="4d41f26a-6067-425d-8e56-a3d542cfa4fb" providerId="ADAL" clId="{65B90C10-D6C5-484E-8EB0-8B0CCD69EDD6}" dt="2023-12-29T07:36:59.847" v="327" actId="14100"/>
          <ac:picMkLst>
            <pc:docMk/>
            <pc:sldMk cId="771980995" sldId="275"/>
            <ac:picMk id="7" creationId="{C941AC85-88FA-289A-5920-0A15F6C6A2C9}"/>
          </ac:picMkLst>
        </pc:picChg>
        <pc:picChg chg="add mod">
          <ac:chgData name="Sampada D D" userId="4d41f26a-6067-425d-8e56-a3d542cfa4fb" providerId="ADAL" clId="{65B90C10-D6C5-484E-8EB0-8B0CCD69EDD6}" dt="2023-12-29T07:37:26.423" v="331" actId="1076"/>
          <ac:picMkLst>
            <pc:docMk/>
            <pc:sldMk cId="771980995" sldId="275"/>
            <ac:picMk id="8" creationId="{3361039C-EB63-8C70-203B-E162EC978C57}"/>
          </ac:picMkLst>
        </pc:picChg>
      </pc:sldChg>
      <pc:sldChg chg="addSp delSp modSp new mod">
        <pc:chgData name="Sampada D D" userId="4d41f26a-6067-425d-8e56-a3d542cfa4fb" providerId="ADAL" clId="{65B90C10-D6C5-484E-8EB0-8B0CCD69EDD6}" dt="2023-12-29T14:08:15.299" v="1163" actId="20577"/>
        <pc:sldMkLst>
          <pc:docMk/>
          <pc:sldMk cId="4148195404" sldId="276"/>
        </pc:sldMkLst>
        <pc:spChg chg="mod">
          <ac:chgData name="Sampada D D" userId="4d41f26a-6067-425d-8e56-a3d542cfa4fb" providerId="ADAL" clId="{65B90C10-D6C5-484E-8EB0-8B0CCD69EDD6}" dt="2023-12-29T14:08:15.299" v="1163" actId="20577"/>
          <ac:spMkLst>
            <pc:docMk/>
            <pc:sldMk cId="4148195404" sldId="276"/>
            <ac:spMk id="2" creationId="{F1E9BE47-D3F1-CB1A-1D4C-5D30BF3323F0}"/>
          </ac:spMkLst>
        </pc:spChg>
        <pc:spChg chg="del">
          <ac:chgData name="Sampada D D" userId="4d41f26a-6067-425d-8e56-a3d542cfa4fb" providerId="ADAL" clId="{65B90C10-D6C5-484E-8EB0-8B0CCD69EDD6}" dt="2023-12-29T07:38:12.350" v="337"/>
          <ac:spMkLst>
            <pc:docMk/>
            <pc:sldMk cId="4148195404" sldId="276"/>
            <ac:spMk id="3" creationId="{B2D2675C-D227-25DD-B38F-B4F86531113F}"/>
          </ac:spMkLst>
        </pc:spChg>
        <pc:spChg chg="del">
          <ac:chgData name="Sampada D D" userId="4d41f26a-6067-425d-8e56-a3d542cfa4fb" providerId="ADAL" clId="{65B90C10-D6C5-484E-8EB0-8B0CCD69EDD6}" dt="2023-12-29T07:38:20.474" v="339"/>
          <ac:spMkLst>
            <pc:docMk/>
            <pc:sldMk cId="4148195404" sldId="276"/>
            <ac:spMk id="4" creationId="{2D36D974-ED11-0DFE-F82B-A6B7814BEEB9}"/>
          </ac:spMkLst>
        </pc:spChg>
        <pc:picChg chg="add mod">
          <ac:chgData name="Sampada D D" userId="4d41f26a-6067-425d-8e56-a3d542cfa4fb" providerId="ADAL" clId="{65B90C10-D6C5-484E-8EB0-8B0CCD69EDD6}" dt="2023-12-29T07:38:12.350" v="337"/>
          <ac:picMkLst>
            <pc:docMk/>
            <pc:sldMk cId="4148195404" sldId="276"/>
            <ac:picMk id="5" creationId="{C391CC88-94FA-DFA2-CBAB-19422E401347}"/>
          </ac:picMkLst>
        </pc:picChg>
        <pc:picChg chg="add mod">
          <ac:chgData name="Sampada D D" userId="4d41f26a-6067-425d-8e56-a3d542cfa4fb" providerId="ADAL" clId="{65B90C10-D6C5-484E-8EB0-8B0CCD69EDD6}" dt="2023-12-29T07:38:20.474" v="339"/>
          <ac:picMkLst>
            <pc:docMk/>
            <pc:sldMk cId="4148195404" sldId="276"/>
            <ac:picMk id="6" creationId="{70C3D163-0018-5CDC-D19D-D715A771EF6A}"/>
          </ac:picMkLst>
        </pc:picChg>
      </pc:sldChg>
      <pc:sldChg chg="modSp new mod ord">
        <pc:chgData name="Sampada D D" userId="4d41f26a-6067-425d-8e56-a3d542cfa4fb" providerId="ADAL" clId="{65B90C10-D6C5-484E-8EB0-8B0CCD69EDD6}" dt="2023-12-29T14:01:54.560" v="1141"/>
        <pc:sldMkLst>
          <pc:docMk/>
          <pc:sldMk cId="2542710196" sldId="277"/>
        </pc:sldMkLst>
        <pc:spChg chg="mod">
          <ac:chgData name="Sampada D D" userId="4d41f26a-6067-425d-8e56-a3d542cfa4fb" providerId="ADAL" clId="{65B90C10-D6C5-484E-8EB0-8B0CCD69EDD6}" dt="2023-12-29T14:01:49.309" v="1139" actId="20577"/>
          <ac:spMkLst>
            <pc:docMk/>
            <pc:sldMk cId="2542710196" sldId="277"/>
            <ac:spMk id="2" creationId="{EB9C8485-7C97-55BC-EF72-ECAA00FAF67F}"/>
          </ac:spMkLst>
        </pc:spChg>
      </pc:sldChg>
      <pc:sldChg chg="modSp new mod">
        <pc:chgData name="Sampada D D" userId="4d41f26a-6067-425d-8e56-a3d542cfa4fb" providerId="ADAL" clId="{65B90C10-D6C5-484E-8EB0-8B0CCD69EDD6}" dt="2023-12-29T14:03:20.096" v="1158" actId="14100"/>
        <pc:sldMkLst>
          <pc:docMk/>
          <pc:sldMk cId="383310171" sldId="278"/>
        </pc:sldMkLst>
        <pc:spChg chg="mod">
          <ac:chgData name="Sampada D D" userId="4d41f26a-6067-425d-8e56-a3d542cfa4fb" providerId="ADAL" clId="{65B90C10-D6C5-484E-8EB0-8B0CCD69EDD6}" dt="2023-12-29T14:03:20.096" v="1158" actId="14100"/>
          <ac:spMkLst>
            <pc:docMk/>
            <pc:sldMk cId="383310171" sldId="278"/>
            <ac:spMk id="2" creationId="{18725E16-C313-3A3D-7E11-9EFBE001DB0D}"/>
          </ac:spMkLst>
        </pc:spChg>
      </pc:sldChg>
      <pc:sldChg chg="addSp delSp modSp new mod ord">
        <pc:chgData name="Sampada D D" userId="4d41f26a-6067-425d-8e56-a3d542cfa4fb" providerId="ADAL" clId="{65B90C10-D6C5-484E-8EB0-8B0CCD69EDD6}" dt="2023-12-29T14:21:52.875" v="1419" actId="20577"/>
        <pc:sldMkLst>
          <pc:docMk/>
          <pc:sldMk cId="1988539068" sldId="279"/>
        </pc:sldMkLst>
        <pc:spChg chg="mod">
          <ac:chgData name="Sampada D D" userId="4d41f26a-6067-425d-8e56-a3d542cfa4fb" providerId="ADAL" clId="{65B90C10-D6C5-484E-8EB0-8B0CCD69EDD6}" dt="2023-12-29T14:21:52.875" v="1419" actId="20577"/>
          <ac:spMkLst>
            <pc:docMk/>
            <pc:sldMk cId="1988539068" sldId="279"/>
            <ac:spMk id="2" creationId="{035484EE-3975-962B-C727-24C93D307393}"/>
          </ac:spMkLst>
        </pc:spChg>
        <pc:spChg chg="del">
          <ac:chgData name="Sampada D D" userId="4d41f26a-6067-425d-8e56-a3d542cfa4fb" providerId="ADAL" clId="{65B90C10-D6C5-484E-8EB0-8B0CCD69EDD6}" dt="2023-12-29T14:08:38.129" v="1166"/>
          <ac:spMkLst>
            <pc:docMk/>
            <pc:sldMk cId="1988539068" sldId="279"/>
            <ac:spMk id="3" creationId="{5E294BB5-5959-B960-0296-D9B2EE64ABBB}"/>
          </ac:spMkLst>
        </pc:spChg>
        <pc:spChg chg="del">
          <ac:chgData name="Sampada D D" userId="4d41f26a-6067-425d-8e56-a3d542cfa4fb" providerId="ADAL" clId="{65B90C10-D6C5-484E-8EB0-8B0CCD69EDD6}" dt="2023-12-29T14:08:53.152" v="1168"/>
          <ac:spMkLst>
            <pc:docMk/>
            <pc:sldMk cId="1988539068" sldId="279"/>
            <ac:spMk id="4" creationId="{97E8C4D4-1B31-4E8E-2AD9-48B3E87C02EE}"/>
          </ac:spMkLst>
        </pc:spChg>
        <pc:picChg chg="add mod">
          <ac:chgData name="Sampada D D" userId="4d41f26a-6067-425d-8e56-a3d542cfa4fb" providerId="ADAL" clId="{65B90C10-D6C5-484E-8EB0-8B0CCD69EDD6}" dt="2023-12-29T14:15:35.512" v="1232" actId="1036"/>
          <ac:picMkLst>
            <pc:docMk/>
            <pc:sldMk cId="1988539068" sldId="279"/>
            <ac:picMk id="5" creationId="{DEA7FE82-E530-2C46-EC60-12447365FA18}"/>
          </ac:picMkLst>
        </pc:picChg>
        <pc:picChg chg="add mod">
          <ac:chgData name="Sampada D D" userId="4d41f26a-6067-425d-8e56-a3d542cfa4fb" providerId="ADAL" clId="{65B90C10-D6C5-484E-8EB0-8B0CCD69EDD6}" dt="2023-12-29T14:08:53.152" v="1168"/>
          <ac:picMkLst>
            <pc:docMk/>
            <pc:sldMk cId="1988539068" sldId="279"/>
            <ac:picMk id="6" creationId="{7C537C98-A302-2441-D40A-7CB5DF7E1467}"/>
          </ac:picMkLst>
        </pc:picChg>
      </pc:sldChg>
      <pc:sldChg chg="addSp delSp modSp new mod">
        <pc:chgData name="Sampada D D" userId="4d41f26a-6067-425d-8e56-a3d542cfa4fb" providerId="ADAL" clId="{65B90C10-D6C5-484E-8EB0-8B0CCD69EDD6}" dt="2023-12-29T14:24:30.806" v="1661" actId="255"/>
        <pc:sldMkLst>
          <pc:docMk/>
          <pc:sldMk cId="3521892625" sldId="280"/>
        </pc:sldMkLst>
        <pc:spChg chg="mod">
          <ac:chgData name="Sampada D D" userId="4d41f26a-6067-425d-8e56-a3d542cfa4fb" providerId="ADAL" clId="{65B90C10-D6C5-484E-8EB0-8B0CCD69EDD6}" dt="2023-12-29T14:24:30.806" v="1661" actId="255"/>
          <ac:spMkLst>
            <pc:docMk/>
            <pc:sldMk cId="3521892625" sldId="280"/>
            <ac:spMk id="2" creationId="{442A2C21-96E8-6EE6-4DCD-4D061D4AE1F4}"/>
          </ac:spMkLst>
        </pc:spChg>
        <pc:spChg chg="del">
          <ac:chgData name="Sampada D D" userId="4d41f26a-6067-425d-8e56-a3d542cfa4fb" providerId="ADAL" clId="{65B90C10-D6C5-484E-8EB0-8B0CCD69EDD6}" dt="2023-12-29T14:09:38.469" v="1178"/>
          <ac:spMkLst>
            <pc:docMk/>
            <pc:sldMk cId="3521892625" sldId="280"/>
            <ac:spMk id="3" creationId="{AEBB7044-FF00-BAA1-CD7B-9BEB6D544E37}"/>
          </ac:spMkLst>
        </pc:spChg>
        <pc:spChg chg="del">
          <ac:chgData name="Sampada D D" userId="4d41f26a-6067-425d-8e56-a3d542cfa4fb" providerId="ADAL" clId="{65B90C10-D6C5-484E-8EB0-8B0CCD69EDD6}" dt="2023-12-29T14:09:31.788" v="1176"/>
          <ac:spMkLst>
            <pc:docMk/>
            <pc:sldMk cId="3521892625" sldId="280"/>
            <ac:spMk id="4" creationId="{86BE5EF8-C2A7-CEA1-6CB1-5365E4D66D01}"/>
          </ac:spMkLst>
        </pc:spChg>
        <pc:picChg chg="add mod">
          <ac:chgData name="Sampada D D" userId="4d41f26a-6067-425d-8e56-a3d542cfa4fb" providerId="ADAL" clId="{65B90C10-D6C5-484E-8EB0-8B0CCD69EDD6}" dt="2023-12-29T14:09:48.903" v="1181" actId="1076"/>
          <ac:picMkLst>
            <pc:docMk/>
            <pc:sldMk cId="3521892625" sldId="280"/>
            <ac:picMk id="5" creationId="{4DFC4E03-2655-322A-72AF-D97DBD956DF5}"/>
          </ac:picMkLst>
        </pc:picChg>
        <pc:picChg chg="add mod">
          <ac:chgData name="Sampada D D" userId="4d41f26a-6067-425d-8e56-a3d542cfa4fb" providerId="ADAL" clId="{65B90C10-D6C5-484E-8EB0-8B0CCD69EDD6}" dt="2023-12-29T14:09:46.982" v="1180" actId="1076"/>
          <ac:picMkLst>
            <pc:docMk/>
            <pc:sldMk cId="3521892625" sldId="280"/>
            <ac:picMk id="6" creationId="{9DA506E6-E0EB-E8DB-DFF1-5A6B805FFE61}"/>
          </ac:picMkLst>
        </pc:picChg>
        <pc:picChg chg="add mod">
          <ac:chgData name="Sampada D D" userId="4d41f26a-6067-425d-8e56-a3d542cfa4fb" providerId="ADAL" clId="{65B90C10-D6C5-484E-8EB0-8B0CCD69EDD6}" dt="2023-12-29T14:09:57.112" v="1185" actId="1076"/>
          <ac:picMkLst>
            <pc:docMk/>
            <pc:sldMk cId="3521892625" sldId="280"/>
            <ac:picMk id="7" creationId="{40B9764D-1958-91E0-979D-7C43E4FF8C8F}"/>
          </ac:picMkLst>
        </pc:picChg>
      </pc:sldChg>
      <pc:sldChg chg="modSp new mod ord">
        <pc:chgData name="Sampada D D" userId="4d41f26a-6067-425d-8e56-a3d542cfa4fb" providerId="ADAL" clId="{65B90C10-D6C5-484E-8EB0-8B0CCD69EDD6}" dt="2023-12-29T15:06:06.152" v="1694" actId="207"/>
        <pc:sldMkLst>
          <pc:docMk/>
          <pc:sldMk cId="4291087427" sldId="281"/>
        </pc:sldMkLst>
        <pc:spChg chg="mod">
          <ac:chgData name="Sampada D D" userId="4d41f26a-6067-425d-8e56-a3d542cfa4fb" providerId="ADAL" clId="{65B90C10-D6C5-484E-8EB0-8B0CCD69EDD6}" dt="2023-12-29T15:06:06.152" v="1694" actId="207"/>
          <ac:spMkLst>
            <pc:docMk/>
            <pc:sldMk cId="4291087427" sldId="281"/>
            <ac:spMk id="2" creationId="{84FC2250-4BC8-6CFB-EE3C-9C2CBF172C5B}"/>
          </ac:spMkLst>
        </pc:spChg>
      </pc:sldChg>
      <pc:sldChg chg="modSp new mod">
        <pc:chgData name="Sampada D D" userId="4d41f26a-6067-425d-8e56-a3d542cfa4fb" providerId="ADAL" clId="{65B90C10-D6C5-484E-8EB0-8B0CCD69EDD6}" dt="2023-12-29T15:06:26.239" v="1696" actId="207"/>
        <pc:sldMkLst>
          <pc:docMk/>
          <pc:sldMk cId="2803631942" sldId="282"/>
        </pc:sldMkLst>
        <pc:spChg chg="mod">
          <ac:chgData name="Sampada D D" userId="4d41f26a-6067-425d-8e56-a3d542cfa4fb" providerId="ADAL" clId="{65B90C10-D6C5-484E-8EB0-8B0CCD69EDD6}" dt="2023-12-29T15:06:26.239" v="1696" actId="207"/>
          <ac:spMkLst>
            <pc:docMk/>
            <pc:sldMk cId="2803631942" sldId="282"/>
            <ac:spMk id="2" creationId="{4BDE75B8-8162-D10E-0972-511BE88A260F}"/>
          </ac:spMkLst>
        </pc:spChg>
      </pc:sldChg>
      <pc:sldChg chg="modSp new mod ord">
        <pc:chgData name="Sampada D D" userId="4d41f26a-6067-425d-8e56-a3d542cfa4fb" providerId="ADAL" clId="{65B90C10-D6C5-484E-8EB0-8B0CCD69EDD6}" dt="2023-12-29T15:35:46.792" v="2212" actId="114"/>
        <pc:sldMkLst>
          <pc:docMk/>
          <pc:sldMk cId="2909590389" sldId="283"/>
        </pc:sldMkLst>
        <pc:spChg chg="mod">
          <ac:chgData name="Sampada D D" userId="4d41f26a-6067-425d-8e56-a3d542cfa4fb" providerId="ADAL" clId="{65B90C10-D6C5-484E-8EB0-8B0CCD69EDD6}" dt="2023-12-29T15:35:46.792" v="2212" actId="114"/>
          <ac:spMkLst>
            <pc:docMk/>
            <pc:sldMk cId="2909590389" sldId="283"/>
            <ac:spMk id="2" creationId="{AFEEC9D3-DC21-EA36-9452-6E005C208D30}"/>
          </ac:spMkLst>
        </pc:spChg>
      </pc:sldChg>
      <pc:sldChg chg="modSp new mod">
        <pc:chgData name="Sampada D D" userId="4d41f26a-6067-425d-8e56-a3d542cfa4fb" providerId="ADAL" clId="{65B90C10-D6C5-484E-8EB0-8B0CCD69EDD6}" dt="2023-12-29T16:15:34.258" v="3091" actId="115"/>
        <pc:sldMkLst>
          <pc:docMk/>
          <pc:sldMk cId="2494270224" sldId="284"/>
        </pc:sldMkLst>
        <pc:spChg chg="mod">
          <ac:chgData name="Sampada D D" userId="4d41f26a-6067-425d-8e56-a3d542cfa4fb" providerId="ADAL" clId="{65B90C10-D6C5-484E-8EB0-8B0CCD69EDD6}" dt="2023-12-29T16:15:34.258" v="3091" actId="115"/>
          <ac:spMkLst>
            <pc:docMk/>
            <pc:sldMk cId="2494270224" sldId="284"/>
            <ac:spMk id="2" creationId="{54933D87-AAC8-B8EB-C55B-83A82F04F86E}"/>
          </ac:spMkLst>
        </pc:spChg>
      </pc:sldChg>
      <pc:sldChg chg="modSp new mod">
        <pc:chgData name="Sampada D D" userId="4d41f26a-6067-425d-8e56-a3d542cfa4fb" providerId="ADAL" clId="{65B90C10-D6C5-484E-8EB0-8B0CCD69EDD6}" dt="2023-12-29T16:14:54.035" v="3085" actId="114"/>
        <pc:sldMkLst>
          <pc:docMk/>
          <pc:sldMk cId="3333203183" sldId="285"/>
        </pc:sldMkLst>
        <pc:spChg chg="mod">
          <ac:chgData name="Sampada D D" userId="4d41f26a-6067-425d-8e56-a3d542cfa4fb" providerId="ADAL" clId="{65B90C10-D6C5-484E-8EB0-8B0CCD69EDD6}" dt="2023-12-29T16:14:54.035" v="3085" actId="114"/>
          <ac:spMkLst>
            <pc:docMk/>
            <pc:sldMk cId="3333203183" sldId="285"/>
            <ac:spMk id="2" creationId="{22A5FC3F-E357-4F5A-ED5F-1B0706DD8CAB}"/>
          </ac:spMkLst>
        </pc:spChg>
      </pc:sldChg>
      <pc:sldChg chg="modSp new mod">
        <pc:chgData name="Sampada D D" userId="4d41f26a-6067-425d-8e56-a3d542cfa4fb" providerId="ADAL" clId="{65B90C10-D6C5-484E-8EB0-8B0CCD69EDD6}" dt="2023-12-29T16:43:41.522" v="3336" actId="21"/>
        <pc:sldMkLst>
          <pc:docMk/>
          <pc:sldMk cId="403640974" sldId="286"/>
        </pc:sldMkLst>
        <pc:spChg chg="mod">
          <ac:chgData name="Sampada D D" userId="4d41f26a-6067-425d-8e56-a3d542cfa4fb" providerId="ADAL" clId="{65B90C10-D6C5-484E-8EB0-8B0CCD69EDD6}" dt="2023-12-29T16:43:41.522" v="3336" actId="21"/>
          <ac:spMkLst>
            <pc:docMk/>
            <pc:sldMk cId="403640974" sldId="286"/>
            <ac:spMk id="2" creationId="{AAD89E2B-6D71-12C0-0A45-BDDCF4F57DC6}"/>
          </ac:spMkLst>
        </pc:spChg>
      </pc:sldChg>
      <pc:sldChg chg="modSp new mod">
        <pc:chgData name="Sampada D D" userId="4d41f26a-6067-425d-8e56-a3d542cfa4fb" providerId="ADAL" clId="{65B90C10-D6C5-484E-8EB0-8B0CCD69EDD6}" dt="2023-12-29T16:35:57.625" v="3193" actId="20577"/>
        <pc:sldMkLst>
          <pc:docMk/>
          <pc:sldMk cId="3043731353" sldId="287"/>
        </pc:sldMkLst>
        <pc:spChg chg="mod">
          <ac:chgData name="Sampada D D" userId="4d41f26a-6067-425d-8e56-a3d542cfa4fb" providerId="ADAL" clId="{65B90C10-D6C5-484E-8EB0-8B0CCD69EDD6}" dt="2023-12-29T16:35:57.625" v="3193" actId="20577"/>
          <ac:spMkLst>
            <pc:docMk/>
            <pc:sldMk cId="3043731353" sldId="287"/>
            <ac:spMk id="2" creationId="{AF8B5B76-39AF-F6D9-25FC-122A33142EBA}"/>
          </ac:spMkLst>
        </pc:spChg>
      </pc:sldChg>
      <pc:sldChg chg="modSp new mod">
        <pc:chgData name="Sampada D D" userId="4d41f26a-6067-425d-8e56-a3d542cfa4fb" providerId="ADAL" clId="{65B90C10-D6C5-484E-8EB0-8B0CCD69EDD6}" dt="2023-12-29T16:38:25.820" v="3221" actId="114"/>
        <pc:sldMkLst>
          <pc:docMk/>
          <pc:sldMk cId="3003726337" sldId="288"/>
        </pc:sldMkLst>
        <pc:spChg chg="mod">
          <ac:chgData name="Sampada D D" userId="4d41f26a-6067-425d-8e56-a3d542cfa4fb" providerId="ADAL" clId="{65B90C10-D6C5-484E-8EB0-8B0CCD69EDD6}" dt="2023-12-29T16:38:25.820" v="3221" actId="114"/>
          <ac:spMkLst>
            <pc:docMk/>
            <pc:sldMk cId="3003726337" sldId="288"/>
            <ac:spMk id="2" creationId="{97489891-1170-5B6C-F82B-9584D312DF93}"/>
          </ac:spMkLst>
        </pc:spChg>
      </pc:sldChg>
      <pc:sldChg chg="modSp new mod">
        <pc:chgData name="Sampada D D" userId="4d41f26a-6067-425d-8e56-a3d542cfa4fb" providerId="ADAL" clId="{65B90C10-D6C5-484E-8EB0-8B0CCD69EDD6}" dt="2023-12-29T16:39:57.905" v="3245" actId="114"/>
        <pc:sldMkLst>
          <pc:docMk/>
          <pc:sldMk cId="508158234" sldId="289"/>
        </pc:sldMkLst>
        <pc:spChg chg="mod">
          <ac:chgData name="Sampada D D" userId="4d41f26a-6067-425d-8e56-a3d542cfa4fb" providerId="ADAL" clId="{65B90C10-D6C5-484E-8EB0-8B0CCD69EDD6}" dt="2023-12-29T16:39:57.905" v="3245" actId="114"/>
          <ac:spMkLst>
            <pc:docMk/>
            <pc:sldMk cId="508158234" sldId="289"/>
            <ac:spMk id="2" creationId="{7F7FA35F-D970-0AB3-C954-73646DD786F3}"/>
          </ac:spMkLst>
        </pc:spChg>
      </pc:sldChg>
      <pc:sldChg chg="modSp new mod">
        <pc:chgData name="Sampada D D" userId="4d41f26a-6067-425d-8e56-a3d542cfa4fb" providerId="ADAL" clId="{65B90C10-D6C5-484E-8EB0-8B0CCD69EDD6}" dt="2023-12-29T16:44:23.025" v="3348" actId="27636"/>
        <pc:sldMkLst>
          <pc:docMk/>
          <pc:sldMk cId="1557284458" sldId="290"/>
        </pc:sldMkLst>
        <pc:spChg chg="mod">
          <ac:chgData name="Sampada D D" userId="4d41f26a-6067-425d-8e56-a3d542cfa4fb" providerId="ADAL" clId="{65B90C10-D6C5-484E-8EB0-8B0CCD69EDD6}" dt="2023-12-29T16:44:23.025" v="3348" actId="27636"/>
          <ac:spMkLst>
            <pc:docMk/>
            <pc:sldMk cId="1557284458" sldId="290"/>
            <ac:spMk id="2" creationId="{FBC437BF-8BD5-9A2C-DE1C-AEC1534EF1D7}"/>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12/29/2023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12/29/2023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12/29/2023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12/29/2023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12/29/2023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12/29/2023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F8E0-7D8A-26BE-6C76-E5EA6E6B7360}"/>
              </a:ext>
            </a:extLst>
          </p:cNvPr>
          <p:cNvSpPr>
            <a:spLocks noGrp="1"/>
          </p:cNvSpPr>
          <p:nvPr>
            <p:ph type="ctrTitle"/>
          </p:nvPr>
        </p:nvSpPr>
        <p:spPr>
          <a:xfrm>
            <a:off x="1507067" y="1632857"/>
            <a:ext cx="7766936" cy="2417979"/>
          </a:xfrm>
        </p:spPr>
        <p:txBody>
          <a:bodyPr/>
          <a:lstStyle/>
          <a:p>
            <a:pPr algn="ctr"/>
            <a:r>
              <a:rPr lang="en-US" sz="3600" dirty="0">
                <a:latin typeface="Times New Roman" panose="02020603050405020304" pitchFamily="18" charset="0"/>
                <a:cs typeface="Times New Roman" panose="02020603050405020304" pitchFamily="18" charset="0"/>
              </a:rPr>
              <a:t>MINI PROJECT</a:t>
            </a:r>
            <a:br>
              <a:rPr lang="en-US" sz="36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Data Manipulation and Management using MYSQL Workbench</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Exploring and Analyzing FIFA's Datasets using Python</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Building Statistical Models in R:Linear Regression</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D199F790-03CD-9049-E672-FC959049688E}"/>
              </a:ext>
            </a:extLst>
          </p:cNvPr>
          <p:cNvSpPr>
            <a:spLocks noGrp="1"/>
          </p:cNvSpPr>
          <p:nvPr>
            <p:ph type="subTitle" idx="1"/>
          </p:nvPr>
        </p:nvSpPr>
        <p:spPr/>
        <p:txBody>
          <a:bodyPr>
            <a:normAutofit/>
          </a:bodyPr>
          <a:lstStyle/>
          <a:p>
            <a:r>
              <a:rPr lang="en-US" sz="2000" dirty="0">
                <a:latin typeface="Times New Roman" panose="02020603050405020304" pitchFamily="18" charset="0"/>
                <a:cs typeface="Times New Roman" panose="02020603050405020304" pitchFamily="18" charset="0"/>
              </a:rPr>
              <a:t>Sampada D </a:t>
            </a:r>
            <a:r>
              <a:rPr lang="en-US" sz="2000" dirty="0" err="1">
                <a:latin typeface="Times New Roman" panose="02020603050405020304" pitchFamily="18" charset="0"/>
                <a:cs typeface="Times New Roman" panose="02020603050405020304" pitchFamily="18" charset="0"/>
              </a:rPr>
              <a:t>D</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22254090002</a:t>
            </a:r>
          </a:p>
        </p:txBody>
      </p:sp>
    </p:spTree>
    <p:extLst>
      <p:ext uri="{BB962C8B-B14F-4D97-AF65-F5344CB8AC3E}">
        <p14:creationId xmlns:p14="http://schemas.microsoft.com/office/powerpoint/2010/main" val="3352244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9BE47-D3F1-CB1A-1D4C-5D30BF3323F0}"/>
              </a:ext>
            </a:extLst>
          </p:cNvPr>
          <p:cNvSpPr>
            <a:spLocks noGrp="1"/>
          </p:cNvSpPr>
          <p:nvPr>
            <p:ph type="title"/>
          </p:nvPr>
        </p:nvSpPr>
        <p:spPr/>
        <p:txBody>
          <a:bodyPr>
            <a:normAutofit/>
          </a:bodyPr>
          <a:lstStyle/>
          <a:p>
            <a:r>
              <a:rPr lang="en-US" sz="100" dirty="0"/>
              <a:t>.</a:t>
            </a:r>
          </a:p>
        </p:txBody>
      </p:sp>
      <p:pic>
        <p:nvPicPr>
          <p:cNvPr id="5" name="Content Placeholder 4" descr="A black screen with white text&#10;&#10;Description automatically generated">
            <a:extLst>
              <a:ext uri="{FF2B5EF4-FFF2-40B4-BE49-F238E27FC236}">
                <a16:creationId xmlns:a16="http://schemas.microsoft.com/office/drawing/2014/main" id="{C391CC88-94FA-DFA2-CBAB-19422E401347}"/>
              </a:ext>
            </a:extLst>
          </p:cNvPr>
          <p:cNvPicPr>
            <a:picLocks noGrp="1" noChangeAspect="1"/>
          </p:cNvPicPr>
          <p:nvPr>
            <p:ph sz="half" idx="1"/>
          </p:nvPr>
        </p:nvPicPr>
        <p:blipFill>
          <a:blip r:embed="rId2"/>
          <a:stretch>
            <a:fillRect/>
          </a:stretch>
        </p:blipFill>
        <p:spPr>
          <a:xfrm>
            <a:off x="677863" y="3613362"/>
            <a:ext cx="4183062" cy="975889"/>
          </a:xfrm>
        </p:spPr>
      </p:pic>
      <p:pic>
        <p:nvPicPr>
          <p:cNvPr id="6" name="Content Placeholder 4" descr="A screenshot of a computer&#10;&#10;Description automatically generated">
            <a:extLst>
              <a:ext uri="{FF2B5EF4-FFF2-40B4-BE49-F238E27FC236}">
                <a16:creationId xmlns:a16="http://schemas.microsoft.com/office/drawing/2014/main" id="{70C3D163-0018-5CDC-D19D-D715A771EF6A}"/>
              </a:ext>
            </a:extLst>
          </p:cNvPr>
          <p:cNvPicPr>
            <a:picLocks noGrp="1" noChangeAspect="1"/>
          </p:cNvPicPr>
          <p:nvPr>
            <p:ph sz="half" idx="2"/>
          </p:nvPr>
        </p:nvPicPr>
        <p:blipFill>
          <a:blip r:embed="rId3"/>
          <a:stretch>
            <a:fillRect/>
          </a:stretch>
        </p:blipFill>
        <p:spPr>
          <a:xfrm>
            <a:off x="5089525" y="3031290"/>
            <a:ext cx="4184650" cy="2140032"/>
          </a:xfrm>
        </p:spPr>
      </p:pic>
    </p:spTree>
    <p:extLst>
      <p:ext uri="{BB962C8B-B14F-4D97-AF65-F5344CB8AC3E}">
        <p14:creationId xmlns:p14="http://schemas.microsoft.com/office/powerpoint/2010/main" val="4148195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C2250-4BC8-6CFB-EE3C-9C2CBF172C5B}"/>
              </a:ext>
            </a:extLst>
          </p:cNvPr>
          <p:cNvSpPr>
            <a:spLocks noGrp="1"/>
          </p:cNvSpPr>
          <p:nvPr>
            <p:ph type="title"/>
          </p:nvPr>
        </p:nvSpPr>
        <p:spPr>
          <a:xfrm>
            <a:off x="880534" y="635000"/>
            <a:ext cx="8596668" cy="5118100"/>
          </a:xfrm>
        </p:spPr>
        <p:txBody>
          <a:bodyPr>
            <a:normAutofit fontScale="90000"/>
          </a:bodyPr>
          <a:lstStyle/>
          <a:p>
            <a:pPr marL="0" marR="0">
              <a:spcBef>
                <a:spcPts val="0"/>
              </a:spcBef>
            </a:pPr>
            <a:r>
              <a:rPr lang="en-US" dirty="0">
                <a:latin typeface="Times New Roman" panose="02020603050405020304" pitchFamily="18" charset="0"/>
                <a:cs typeface="Times New Roman" panose="02020603050405020304" pitchFamily="18" charset="0"/>
              </a:rPr>
              <a:t>Building Statistical Models in R:</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US" sz="1800" b="1" dirty="0">
                <a:effectLst/>
                <a:latin typeface="unset"/>
                <a:ea typeface="Times New Roman" panose="02020603050405020304" pitchFamily="18" charset="0"/>
              </a:rPr>
              <a:t>Task 1: Getting Started</a:t>
            </a:r>
            <a:br>
              <a:rPr lang="en-US" sz="1800" b="1" dirty="0">
                <a:effectLst/>
                <a:latin typeface="Calibri" panose="020F0502020204030204" pitchFamily="34" charset="0"/>
                <a:ea typeface="Calibri" panose="020F0502020204030204" pitchFamily="34" charset="0"/>
              </a:rPr>
            </a:br>
            <a:r>
              <a:rPr lang="en-US" sz="1800" dirty="0">
                <a:effectLst/>
              </a:rPr>
              <a:t>Statistical modeling concepts Linear Regression concepts A brief introduction to the Rhyme platform Change the panes and font size Set and get the working directory</a:t>
            </a:r>
            <a:br>
              <a:rPr lang="en-US" sz="1800" dirty="0">
                <a:effectLst/>
              </a:rPr>
            </a:br>
            <a:r>
              <a:rPr lang="en-US" sz="1800" dirty="0">
                <a:effectLst/>
              </a:rPr>
              <a:t> </a:t>
            </a:r>
            <a:r>
              <a:rPr lang="en-US" sz="1800" b="1" dirty="0">
                <a:effectLst/>
                <a:latin typeface="unset"/>
                <a:ea typeface="Times New Roman" panose="02020603050405020304" pitchFamily="18" charset="0"/>
              </a:rPr>
              <a:t>Task 2: Import Packages &amp; the dataset</a:t>
            </a:r>
            <a:br>
              <a:rPr lang="en-US" sz="1800" b="1" dirty="0">
                <a:effectLst/>
                <a:latin typeface="Calibri" panose="020F0502020204030204" pitchFamily="34" charset="0"/>
                <a:ea typeface="Calibri" panose="020F0502020204030204" pitchFamily="34" charset="0"/>
              </a:rPr>
            </a:br>
            <a:r>
              <a:rPr lang="en-US" sz="1800" dirty="0">
                <a:effectLst/>
              </a:rPr>
              <a:t>Importing required packages Import the mpg.csv dataset View and check the dimension of the dataset</a:t>
            </a:r>
            <a:br>
              <a:rPr lang="en-US" sz="1800" dirty="0">
                <a:effectLst/>
              </a:rPr>
            </a:br>
            <a:r>
              <a:rPr lang="en-US" sz="1800" dirty="0">
                <a:effectLst/>
              </a:rPr>
              <a:t> </a:t>
            </a:r>
            <a:r>
              <a:rPr lang="en-US" sz="1800" b="1" dirty="0">
                <a:effectLst/>
                <a:latin typeface="unset"/>
                <a:ea typeface="Times New Roman" panose="02020603050405020304" pitchFamily="18" charset="0"/>
              </a:rPr>
              <a:t>Task 3: Explore the dataset</a:t>
            </a:r>
            <a:br>
              <a:rPr lang="en-US" sz="1800" b="1" dirty="0">
                <a:effectLst/>
                <a:latin typeface="Calibri" panose="020F0502020204030204" pitchFamily="34" charset="0"/>
                <a:ea typeface="Calibri" panose="020F0502020204030204" pitchFamily="34" charset="0"/>
              </a:rPr>
            </a:br>
            <a:r>
              <a:rPr lang="en-US" sz="1800" dirty="0">
                <a:effectLst/>
              </a:rPr>
              <a:t>Take a peek using the head and tail functions Check the internal structure of the data frame Count missing values in the variables Check the column names for the data frame Drop the first column of the data frame </a:t>
            </a:r>
            <a:br>
              <a:rPr lang="en-US" sz="1800" dirty="0">
                <a:effectLst/>
              </a:rPr>
            </a:br>
            <a:r>
              <a:rPr lang="en-US" sz="1800" b="1" dirty="0">
                <a:effectLst/>
                <a:latin typeface="unset"/>
                <a:ea typeface="Times New Roman" panose="02020603050405020304" pitchFamily="18" charset="0"/>
              </a:rPr>
              <a:t>Task 4: Data Visualization</a:t>
            </a:r>
            <a:br>
              <a:rPr lang="en-US" sz="1800" b="1" dirty="0">
                <a:effectLst/>
                <a:latin typeface="Calibri" panose="020F0502020204030204" pitchFamily="34" charset="0"/>
                <a:ea typeface="Calibri" panose="020F0502020204030204" pitchFamily="34" charset="0"/>
              </a:rPr>
            </a:br>
            <a:r>
              <a:rPr lang="en-US" sz="1800" dirty="0">
                <a:effectLst/>
              </a:rPr>
              <a:t>Plot a scatter plot for the variables with </a:t>
            </a:r>
            <a:r>
              <a:rPr lang="en-US" sz="1800" dirty="0" err="1">
                <a:effectLst/>
              </a:rPr>
              <a:t>cty</a:t>
            </a:r>
            <a:r>
              <a:rPr lang="en-US" sz="1800" dirty="0">
                <a:effectLst/>
              </a:rPr>
              <a:t> on the x-axis </a:t>
            </a:r>
            <a:r>
              <a:rPr lang="en-US" sz="1800" dirty="0" err="1">
                <a:effectLst/>
              </a:rPr>
              <a:t>hwy</a:t>
            </a:r>
            <a:r>
              <a:rPr lang="en-US" sz="1800" dirty="0">
                <a:effectLst/>
              </a:rPr>
              <a:t> on the y-axis Find the correlation between the variables</a:t>
            </a:r>
            <a:br>
              <a:rPr lang="en-US" sz="1800" dirty="0">
                <a:effectLst/>
              </a:rPr>
            </a:br>
            <a:r>
              <a:rPr lang="en-US" sz="1800" b="1" dirty="0">
                <a:effectLst/>
                <a:latin typeface="unset"/>
                <a:ea typeface="Times New Roman" panose="02020603050405020304" pitchFamily="18" charset="0"/>
              </a:rPr>
              <a:t>Task 5: Model Building</a:t>
            </a:r>
            <a:br>
              <a:rPr lang="en-US" sz="1800" b="1" dirty="0">
                <a:effectLst/>
                <a:latin typeface="Calibri" panose="020F0502020204030204" pitchFamily="34" charset="0"/>
                <a:ea typeface="Calibri" panose="020F0502020204030204" pitchFamily="34" charset="0"/>
              </a:rPr>
            </a:br>
            <a:r>
              <a:rPr lang="en-US" sz="1800" dirty="0">
                <a:effectLst/>
              </a:rPr>
              <a:t>Create a simple linear regression model using the variables Plot the regression line for the model </a:t>
            </a:r>
            <a:br>
              <a:rPr lang="en-US" sz="1800" dirty="0">
                <a:effectLst/>
              </a:rPr>
            </a:br>
            <a:endParaRPr lang="en-US" sz="1800" dirty="0"/>
          </a:p>
        </p:txBody>
      </p:sp>
    </p:spTree>
    <p:extLst>
      <p:ext uri="{BB962C8B-B14F-4D97-AF65-F5344CB8AC3E}">
        <p14:creationId xmlns:p14="http://schemas.microsoft.com/office/powerpoint/2010/main" val="4291087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E75B8-8162-D10E-0972-511BE88A260F}"/>
              </a:ext>
            </a:extLst>
          </p:cNvPr>
          <p:cNvSpPr>
            <a:spLocks noGrp="1"/>
          </p:cNvSpPr>
          <p:nvPr>
            <p:ph type="title"/>
          </p:nvPr>
        </p:nvSpPr>
        <p:spPr>
          <a:xfrm>
            <a:off x="677334" y="609600"/>
            <a:ext cx="8596668" cy="5435600"/>
          </a:xfrm>
        </p:spPr>
        <p:txBody>
          <a:bodyPr>
            <a:noAutofit/>
          </a:bodyPr>
          <a:lstStyle/>
          <a:p>
            <a:r>
              <a:rPr lang="en-US" sz="2000" b="1" dirty="0">
                <a:effectLst/>
                <a:latin typeface="unset"/>
                <a:ea typeface="Times New Roman" panose="02020603050405020304" pitchFamily="18" charset="0"/>
              </a:rPr>
              <a:t>Task 6: Model Assessment I</a:t>
            </a:r>
            <a:br>
              <a:rPr lang="en-US" sz="2000" b="1" dirty="0">
                <a:effectLst/>
                <a:latin typeface="Calibri" panose="020F0502020204030204" pitchFamily="34" charset="0"/>
                <a:ea typeface="Calibri" panose="020F0502020204030204" pitchFamily="34" charset="0"/>
              </a:rPr>
            </a:br>
            <a:r>
              <a:rPr lang="en-US" sz="2000" dirty="0">
                <a:effectLst/>
              </a:rPr>
              <a:t>Assess the summary of the fitted model Calculate the confidence interval for the coefficients</a:t>
            </a:r>
            <a:br>
              <a:rPr lang="en-US" sz="2000" dirty="0">
                <a:effectLst/>
              </a:rPr>
            </a:br>
            <a:r>
              <a:rPr lang="en-US" sz="2000" b="1" dirty="0">
                <a:effectLst/>
                <a:latin typeface="unset"/>
                <a:ea typeface="Times New Roman" panose="02020603050405020304" pitchFamily="18" charset="0"/>
              </a:rPr>
              <a:t>Task 7: Model Assessment II</a:t>
            </a:r>
            <a:br>
              <a:rPr lang="en-US" sz="2000" b="1" dirty="0">
                <a:effectLst/>
                <a:latin typeface="Calibri" panose="020F0502020204030204" pitchFamily="34" charset="0"/>
                <a:ea typeface="Calibri" panose="020F0502020204030204" pitchFamily="34" charset="0"/>
              </a:rPr>
            </a:br>
            <a:r>
              <a:rPr lang="en-US" sz="2000" dirty="0">
                <a:effectLst/>
              </a:rPr>
              <a:t>Assess the summary of the fitted model Calculate the prediction error of the fitted model </a:t>
            </a:r>
            <a:br>
              <a:rPr lang="en-US" sz="2000" dirty="0">
                <a:effectLst/>
              </a:rPr>
            </a:br>
            <a:r>
              <a:rPr lang="en-US" sz="2000" b="1" dirty="0">
                <a:effectLst/>
                <a:latin typeface="unset"/>
                <a:ea typeface="Times New Roman" panose="02020603050405020304" pitchFamily="18" charset="0"/>
              </a:rPr>
              <a:t>Task 8: Model Prediction</a:t>
            </a:r>
            <a:br>
              <a:rPr lang="en-US" sz="2000" b="1" dirty="0">
                <a:effectLst/>
                <a:latin typeface="Calibri" panose="020F0502020204030204" pitchFamily="34" charset="0"/>
                <a:ea typeface="Calibri" panose="020F0502020204030204" pitchFamily="34" charset="0"/>
              </a:rPr>
            </a:br>
            <a:r>
              <a:rPr lang="en-US" sz="2000" dirty="0">
                <a:effectLst/>
              </a:rPr>
              <a:t>Find the fitted values of the simple regression model Visualize the residuals of the fitted model Predict new values using the model </a:t>
            </a:r>
            <a:br>
              <a:rPr lang="en-US" sz="2000" dirty="0">
                <a:effectLst/>
              </a:rPr>
            </a:br>
            <a:r>
              <a:rPr lang="en-US" sz="2000" b="1" dirty="0">
                <a:effectLst/>
                <a:latin typeface="unset"/>
                <a:ea typeface="Times New Roman" panose="02020603050405020304" pitchFamily="18" charset="0"/>
              </a:rPr>
              <a:t>Task 9: Assumptions Check: Diagnostic Plots</a:t>
            </a:r>
            <a:br>
              <a:rPr lang="en-US" sz="2000" b="1" dirty="0">
                <a:effectLst/>
                <a:latin typeface="Calibri" panose="020F0502020204030204" pitchFamily="34" charset="0"/>
                <a:ea typeface="Calibri" panose="020F0502020204030204" pitchFamily="34" charset="0"/>
              </a:rPr>
            </a:br>
            <a:r>
              <a:rPr lang="en-US" sz="2000" dirty="0">
                <a:effectLst/>
              </a:rPr>
              <a:t>Plotting the fitted model Return the first diagnostic plot for the model Return the second diagnostic plot for the model Return the third diagnostic plot for the model </a:t>
            </a:r>
            <a:br>
              <a:rPr lang="en-US" sz="2000" dirty="0">
                <a:effectLst/>
              </a:rPr>
            </a:br>
            <a:r>
              <a:rPr lang="en-US" sz="2000" b="1" dirty="0">
                <a:effectLst/>
                <a:latin typeface="unset"/>
                <a:ea typeface="Times New Roman" panose="02020603050405020304" pitchFamily="18" charset="0"/>
              </a:rPr>
              <a:t>Task 10: Multiple Regression</a:t>
            </a:r>
            <a:br>
              <a:rPr lang="en-US" sz="2000" b="1" dirty="0">
                <a:effectLst/>
                <a:latin typeface="Calibri" panose="020F0502020204030204" pitchFamily="34" charset="0"/>
                <a:ea typeface="Calibri" panose="020F0502020204030204" pitchFamily="34" charset="0"/>
              </a:rPr>
            </a:br>
            <a:r>
              <a:rPr lang="en-US" sz="2000" dirty="0">
                <a:effectLst/>
              </a:rPr>
              <a:t>Build the multiple regression model with </a:t>
            </a:r>
            <a:r>
              <a:rPr lang="en-US" sz="2000" dirty="0" err="1">
                <a:effectLst/>
              </a:rPr>
              <a:t>hwy</a:t>
            </a:r>
            <a:r>
              <a:rPr lang="en-US" sz="2000" dirty="0">
                <a:effectLst/>
              </a:rPr>
              <a:t> as the y-variable and </a:t>
            </a:r>
            <a:r>
              <a:rPr lang="en-US" sz="2000" dirty="0" err="1">
                <a:effectLst/>
              </a:rPr>
              <a:t>cty</a:t>
            </a:r>
            <a:r>
              <a:rPr lang="en-US" sz="2000" dirty="0">
                <a:effectLst/>
              </a:rPr>
              <a:t> and </a:t>
            </a:r>
            <a:r>
              <a:rPr lang="en-US" sz="2000" dirty="0" err="1">
                <a:effectLst/>
              </a:rPr>
              <a:t>cyl</a:t>
            </a:r>
            <a:r>
              <a:rPr lang="en-US" sz="2000" dirty="0">
                <a:effectLst/>
              </a:rPr>
              <a:t> as the x-variable Check the summary of the multiple regression model Plot the fitted multiple regression model </a:t>
            </a:r>
            <a:br>
              <a:rPr lang="en-US" sz="2000" dirty="0">
                <a:latin typeface="Times New Roman" panose="02020603050405020304" pitchFamily="18" charset="0"/>
                <a:cs typeface="Times New Roman" panose="02020603050405020304" pitchFamily="18" charset="0"/>
              </a:rPr>
            </a:br>
            <a:endParaRPr lang="en-US" sz="2000" dirty="0"/>
          </a:p>
        </p:txBody>
      </p:sp>
    </p:spTree>
    <p:extLst>
      <p:ext uri="{BB962C8B-B14F-4D97-AF65-F5344CB8AC3E}">
        <p14:creationId xmlns:p14="http://schemas.microsoft.com/office/powerpoint/2010/main" val="2803631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484EE-3975-962B-C727-24C93D307393}"/>
              </a:ext>
            </a:extLst>
          </p:cNvPr>
          <p:cNvSpPr>
            <a:spLocks noGrp="1"/>
          </p:cNvSpPr>
          <p:nvPr>
            <p:ph type="title"/>
          </p:nvPr>
        </p:nvSpPr>
        <p:spPr>
          <a:xfrm>
            <a:off x="677334" y="609600"/>
            <a:ext cx="8596668" cy="1981200"/>
          </a:xfrm>
        </p:spPr>
        <p:txBody>
          <a:bodyPr>
            <a:normAutofit fontScale="90000"/>
          </a:bodyPr>
          <a:lstStyle/>
          <a:p>
            <a:r>
              <a:rPr lang="en-US" dirty="0">
                <a:latin typeface="Times New Roman" panose="02020603050405020304" pitchFamily="18" charset="0"/>
                <a:cs typeface="Times New Roman" panose="02020603050405020304" pitchFamily="18" charset="0"/>
              </a:rPr>
              <a:t>3)Building Statistical Models in R:</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r>
              <a:rPr lang="en-US" sz="2700" dirty="0">
                <a:latin typeface="Times New Roman" panose="02020603050405020304" pitchFamily="18" charset="0"/>
                <a:cs typeface="Times New Roman" panose="02020603050405020304" pitchFamily="18" charset="0"/>
              </a:rPr>
              <a:t>-&gt;Importing the library and packages into the R tool</a:t>
            </a:r>
            <a:br>
              <a:rPr lang="en-US" sz="2700" dirty="0">
                <a:latin typeface="Times New Roman" panose="02020603050405020304" pitchFamily="18" charset="0"/>
                <a:cs typeface="Times New Roman" panose="02020603050405020304" pitchFamily="18" charset="0"/>
              </a:rPr>
            </a:br>
            <a:r>
              <a:rPr lang="en-US" sz="2700" dirty="0">
                <a:latin typeface="Times New Roman" panose="02020603050405020304" pitchFamily="18" charset="0"/>
                <a:cs typeface="Times New Roman" panose="02020603050405020304" pitchFamily="18" charset="0"/>
              </a:rPr>
              <a:t>-&gt; Plot a scatter plot to identify the relationship of the values of a column : </a:t>
            </a:r>
            <a:r>
              <a:rPr lang="en-US" sz="2700" dirty="0" err="1">
                <a:latin typeface="Times New Roman" panose="02020603050405020304" pitchFamily="18" charset="0"/>
                <a:cs typeface="Times New Roman" panose="02020603050405020304" pitchFamily="18" charset="0"/>
              </a:rPr>
              <a:t>i.e</a:t>
            </a:r>
            <a:r>
              <a:rPr lang="en-US" sz="2700" dirty="0">
                <a:latin typeface="Times New Roman" panose="02020603050405020304" pitchFamily="18" charset="0"/>
                <a:cs typeface="Times New Roman" panose="02020603050405020304" pitchFamily="18" charset="0"/>
              </a:rPr>
              <a:t> linearity of the values</a:t>
            </a:r>
            <a:br>
              <a:rPr lang="en-US" sz="2700" dirty="0">
                <a:latin typeface="Times New Roman" panose="02020603050405020304" pitchFamily="18" charset="0"/>
                <a:cs typeface="Times New Roman" panose="02020603050405020304" pitchFamily="18" charset="0"/>
              </a:rPr>
            </a:br>
            <a:endParaRPr lang="en-US" sz="27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DEA7FE82-E530-2C46-EC60-12447365FA18}"/>
              </a:ext>
            </a:extLst>
          </p:cNvPr>
          <p:cNvPicPr>
            <a:picLocks noGrp="1" noChangeAspect="1"/>
          </p:cNvPicPr>
          <p:nvPr>
            <p:ph sz="half" idx="1"/>
          </p:nvPr>
        </p:nvPicPr>
        <p:blipFill>
          <a:blip r:embed="rId2"/>
          <a:stretch>
            <a:fillRect/>
          </a:stretch>
        </p:blipFill>
        <p:spPr>
          <a:xfrm>
            <a:off x="677863" y="2937520"/>
            <a:ext cx="4183062" cy="2352972"/>
          </a:xfrm>
        </p:spPr>
      </p:pic>
      <p:pic>
        <p:nvPicPr>
          <p:cNvPr id="6" name="Content Placeholder 4">
            <a:extLst>
              <a:ext uri="{FF2B5EF4-FFF2-40B4-BE49-F238E27FC236}">
                <a16:creationId xmlns:a16="http://schemas.microsoft.com/office/drawing/2014/main" id="{7C537C98-A302-2441-D40A-7CB5DF7E1467}"/>
              </a:ext>
            </a:extLst>
          </p:cNvPr>
          <p:cNvPicPr>
            <a:picLocks noGrp="1" noChangeAspect="1"/>
          </p:cNvPicPr>
          <p:nvPr>
            <p:ph sz="half" idx="2"/>
          </p:nvPr>
        </p:nvPicPr>
        <p:blipFill>
          <a:blip r:embed="rId3"/>
          <a:stretch>
            <a:fillRect/>
          </a:stretch>
        </p:blipFill>
        <p:spPr>
          <a:xfrm>
            <a:off x="5089525" y="2924374"/>
            <a:ext cx="4184650" cy="2353865"/>
          </a:xfrm>
        </p:spPr>
      </p:pic>
    </p:spTree>
    <p:extLst>
      <p:ext uri="{BB962C8B-B14F-4D97-AF65-F5344CB8AC3E}">
        <p14:creationId xmlns:p14="http://schemas.microsoft.com/office/powerpoint/2010/main" val="1988539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A2C21-96E8-6EE6-4DCD-4D061D4AE1F4}"/>
              </a:ext>
            </a:extLst>
          </p:cNvPr>
          <p:cNvSpPr>
            <a:spLocks noGrp="1"/>
          </p:cNvSpPr>
          <p:nvPr>
            <p:ph type="title"/>
          </p:nvPr>
        </p:nvSpPr>
        <p:spPr/>
        <p:txBody>
          <a:bodyPr>
            <a:normAutofit/>
          </a:bodyPr>
          <a:lstStyle/>
          <a:p>
            <a:r>
              <a:rPr lang="en-US" sz="2000" dirty="0">
                <a:latin typeface="Times New Roman" panose="02020603050405020304" pitchFamily="18" charset="0"/>
                <a:cs typeface="Times New Roman" panose="02020603050405020304" pitchFamily="18" charset="0"/>
              </a:rPr>
              <a:t>-&gt;Plot the regression linear model using the variables and assessing the summary of the fitted model</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-&gt;Creating diagnostic plots for the model ,comparing and understanding the plots</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-&gt;Finally creating a multiple regression plot</a:t>
            </a:r>
          </a:p>
        </p:txBody>
      </p:sp>
      <p:pic>
        <p:nvPicPr>
          <p:cNvPr id="5" name="Content Placeholder 4">
            <a:extLst>
              <a:ext uri="{FF2B5EF4-FFF2-40B4-BE49-F238E27FC236}">
                <a16:creationId xmlns:a16="http://schemas.microsoft.com/office/drawing/2014/main" id="{4DFC4E03-2655-322A-72AF-D97DBD956DF5}"/>
              </a:ext>
            </a:extLst>
          </p:cNvPr>
          <p:cNvPicPr>
            <a:picLocks noGrp="1" noChangeAspect="1"/>
          </p:cNvPicPr>
          <p:nvPr>
            <p:ph sz="half" idx="2"/>
          </p:nvPr>
        </p:nvPicPr>
        <p:blipFill>
          <a:blip r:embed="rId2"/>
          <a:stretch>
            <a:fillRect/>
          </a:stretch>
        </p:blipFill>
        <p:spPr>
          <a:xfrm>
            <a:off x="5025184" y="2252514"/>
            <a:ext cx="4184650" cy="2353865"/>
          </a:xfrm>
        </p:spPr>
      </p:pic>
      <p:pic>
        <p:nvPicPr>
          <p:cNvPr id="6" name="Content Placeholder 4">
            <a:extLst>
              <a:ext uri="{FF2B5EF4-FFF2-40B4-BE49-F238E27FC236}">
                <a16:creationId xmlns:a16="http://schemas.microsoft.com/office/drawing/2014/main" id="{9DA506E6-E0EB-E8DB-DFF1-5A6B805FFE61}"/>
              </a:ext>
            </a:extLst>
          </p:cNvPr>
          <p:cNvPicPr>
            <a:picLocks noGrp="1" noChangeAspect="1"/>
          </p:cNvPicPr>
          <p:nvPr>
            <p:ph sz="half" idx="1"/>
          </p:nvPr>
        </p:nvPicPr>
        <p:blipFill>
          <a:blip r:embed="rId3"/>
          <a:stretch>
            <a:fillRect/>
          </a:stretch>
        </p:blipFill>
        <p:spPr>
          <a:xfrm>
            <a:off x="417980" y="2252514"/>
            <a:ext cx="4183062" cy="2352972"/>
          </a:xfrm>
        </p:spPr>
      </p:pic>
      <p:pic>
        <p:nvPicPr>
          <p:cNvPr id="7" name="Content Placeholder 4">
            <a:extLst>
              <a:ext uri="{FF2B5EF4-FFF2-40B4-BE49-F238E27FC236}">
                <a16:creationId xmlns:a16="http://schemas.microsoft.com/office/drawing/2014/main" id="{40B9764D-1958-91E0-979D-7C43E4FF8C8F}"/>
              </a:ext>
            </a:extLst>
          </p:cNvPr>
          <p:cNvPicPr>
            <a:picLocks noChangeAspect="1"/>
          </p:cNvPicPr>
          <p:nvPr/>
        </p:nvPicPr>
        <p:blipFill>
          <a:blip r:embed="rId4"/>
          <a:stretch>
            <a:fillRect/>
          </a:stretch>
        </p:blipFill>
        <p:spPr>
          <a:xfrm>
            <a:off x="2578327" y="4898189"/>
            <a:ext cx="4893713" cy="1556652"/>
          </a:xfrm>
          <a:prstGeom prst="rect">
            <a:avLst/>
          </a:prstGeom>
        </p:spPr>
      </p:pic>
    </p:spTree>
    <p:extLst>
      <p:ext uri="{BB962C8B-B14F-4D97-AF65-F5344CB8AC3E}">
        <p14:creationId xmlns:p14="http://schemas.microsoft.com/office/powerpoint/2010/main" val="3521892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EC9D3-DC21-EA36-9452-6E005C208D30}"/>
              </a:ext>
            </a:extLst>
          </p:cNvPr>
          <p:cNvSpPr>
            <a:spLocks noGrp="1"/>
          </p:cNvSpPr>
          <p:nvPr>
            <p:ph type="title"/>
          </p:nvPr>
        </p:nvSpPr>
        <p:spPr>
          <a:xfrm>
            <a:off x="677334" y="609600"/>
            <a:ext cx="8596668" cy="5549900"/>
          </a:xfrm>
        </p:spPr>
        <p:txBody>
          <a:bodyPr/>
          <a:lstStyle/>
          <a:p>
            <a:r>
              <a:rPr lang="en-US" sz="2800" dirty="0">
                <a:latin typeface="Times New Roman" panose="02020603050405020304" pitchFamily="18" charset="0"/>
                <a:cs typeface="Times New Roman" panose="02020603050405020304" pitchFamily="18" charset="0"/>
              </a:rPr>
              <a:t>Skills gained and their application in real life problems</a:t>
            </a:r>
            <a:br>
              <a:rPr lang="en-US" dirty="0"/>
            </a:br>
            <a:br>
              <a:rPr lang="en-US" dirty="0"/>
            </a:br>
            <a:r>
              <a:rPr lang="en-US" dirty="0"/>
              <a:t>1)SQL</a:t>
            </a:r>
            <a:br>
              <a:rPr lang="en-US" dirty="0"/>
            </a:br>
            <a:r>
              <a:rPr lang="en-US" sz="2400" i="1" u="sng" dirty="0">
                <a:latin typeface="Times New Roman" panose="02020603050405020304" pitchFamily="18" charset="0"/>
                <a:cs typeface="Times New Roman" panose="02020603050405020304" pitchFamily="18" charset="0"/>
              </a:rPr>
              <a:t>-&gt; Web Development</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Businesses use SQL to retrieve specific data from databases for reporting and analysis purposes.</a:t>
            </a:r>
            <a:br>
              <a:rPr lang="en-US" sz="2400" dirty="0">
                <a:latin typeface="Times New Roman" panose="02020603050405020304" pitchFamily="18" charset="0"/>
                <a:cs typeface="Times New Roman" panose="02020603050405020304" pitchFamily="18" charset="0"/>
              </a:rPr>
            </a:br>
            <a:r>
              <a:rPr lang="en-US" sz="2400" i="1" u="sng" dirty="0">
                <a:latin typeface="Times New Roman" panose="02020603050405020304" pitchFamily="18" charset="0"/>
                <a:cs typeface="Times New Roman" panose="02020603050405020304" pitchFamily="18" charset="0"/>
              </a:rPr>
              <a:t>-&gt;Customer Relationship Management System</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CRM systems use SQL to store and retrieve customer data, track interactions and manage relationships with clients.</a:t>
            </a:r>
            <a:br>
              <a:rPr lang="en-US" sz="2400" dirty="0">
                <a:latin typeface="Times New Roman" panose="02020603050405020304" pitchFamily="18" charset="0"/>
                <a:cs typeface="Times New Roman" panose="02020603050405020304" pitchFamily="18" charset="0"/>
              </a:rPr>
            </a:br>
            <a:r>
              <a:rPr lang="en-US" sz="2400" i="1" u="sng" dirty="0">
                <a:latin typeface="Times New Roman" panose="02020603050405020304" pitchFamily="18" charset="0"/>
                <a:cs typeface="Times New Roman" panose="02020603050405020304" pitchFamily="18" charset="0"/>
              </a:rPr>
              <a:t>-&gt;Healthcare Systems</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Electronic health record systems utilize SQL to store and retrieve patient information , medical histories and treatment records.</a:t>
            </a:r>
          </a:p>
        </p:txBody>
      </p:sp>
    </p:spTree>
    <p:extLst>
      <p:ext uri="{BB962C8B-B14F-4D97-AF65-F5344CB8AC3E}">
        <p14:creationId xmlns:p14="http://schemas.microsoft.com/office/powerpoint/2010/main" val="2909590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33D87-AAC8-B8EB-C55B-83A82F04F86E}"/>
              </a:ext>
            </a:extLst>
          </p:cNvPr>
          <p:cNvSpPr>
            <a:spLocks noGrp="1"/>
          </p:cNvSpPr>
          <p:nvPr>
            <p:ph type="title"/>
          </p:nvPr>
        </p:nvSpPr>
        <p:spPr>
          <a:xfrm>
            <a:off x="677334" y="609600"/>
            <a:ext cx="8596668" cy="5575300"/>
          </a:xfrm>
        </p:spPr>
        <p:txBody>
          <a:bodyPr>
            <a:normAutofit fontScale="90000"/>
          </a:bodyPr>
          <a:lstStyle/>
          <a:p>
            <a:r>
              <a:rPr lang="en-US" dirty="0"/>
              <a:t>2) Python</a:t>
            </a:r>
            <a:br>
              <a:rPr lang="en-US" dirty="0"/>
            </a:br>
            <a:br>
              <a:rPr lang="en-US" dirty="0"/>
            </a:br>
            <a:r>
              <a:rPr lang="en-US" sz="3100" dirty="0">
                <a:latin typeface="Times New Roman" panose="02020603050405020304" pitchFamily="18" charset="0"/>
                <a:cs typeface="Times New Roman" panose="02020603050405020304" pitchFamily="18" charset="0"/>
              </a:rPr>
              <a:t>-&gt;</a:t>
            </a:r>
            <a:r>
              <a:rPr lang="en-US" sz="3100" i="1" u="sng" dirty="0">
                <a:latin typeface="Times New Roman" panose="02020603050405020304" pitchFamily="18" charset="0"/>
                <a:cs typeface="Times New Roman" panose="02020603050405020304" pitchFamily="18" charset="0"/>
              </a:rPr>
              <a:t>Automation and Scripting</a:t>
            </a:r>
            <a:br>
              <a:rPr lang="en-US" sz="3100" dirty="0">
                <a:latin typeface="Times New Roman" panose="02020603050405020304" pitchFamily="18" charset="0"/>
                <a:cs typeface="Times New Roman" panose="02020603050405020304" pitchFamily="18" charset="0"/>
              </a:rPr>
            </a:br>
            <a:r>
              <a:rPr lang="en-US" sz="3100" dirty="0">
                <a:latin typeface="Times New Roman" panose="02020603050405020304" pitchFamily="18" charset="0"/>
                <a:cs typeface="Times New Roman" panose="02020603050405020304" pitchFamily="18" charset="0"/>
              </a:rPr>
              <a:t> Python is widely used for scripting and automation tasks due to its simplicity and readability</a:t>
            </a:r>
            <a:br>
              <a:rPr lang="en-US" sz="3100" dirty="0">
                <a:latin typeface="Times New Roman" panose="02020603050405020304" pitchFamily="18" charset="0"/>
                <a:cs typeface="Times New Roman" panose="02020603050405020304" pitchFamily="18" charset="0"/>
              </a:rPr>
            </a:br>
            <a:r>
              <a:rPr lang="en-US" sz="3100" dirty="0">
                <a:latin typeface="Times New Roman" panose="02020603050405020304" pitchFamily="18" charset="0"/>
                <a:cs typeface="Times New Roman" panose="02020603050405020304" pitchFamily="18" charset="0"/>
              </a:rPr>
              <a:t>-&gt;</a:t>
            </a:r>
            <a:r>
              <a:rPr lang="en-US" sz="3100" i="1" u="sng" dirty="0">
                <a:latin typeface="Times New Roman" panose="02020603050405020304" pitchFamily="18" charset="0"/>
                <a:cs typeface="Times New Roman" panose="02020603050405020304" pitchFamily="18" charset="0"/>
              </a:rPr>
              <a:t>Game Development </a:t>
            </a:r>
            <a:br>
              <a:rPr lang="en-US" sz="3100" dirty="0">
                <a:latin typeface="Times New Roman" panose="02020603050405020304" pitchFamily="18" charset="0"/>
                <a:cs typeface="Times New Roman" panose="02020603050405020304" pitchFamily="18" charset="0"/>
              </a:rPr>
            </a:br>
            <a:r>
              <a:rPr lang="en-US" sz="3100" dirty="0">
                <a:latin typeface="Times New Roman" panose="02020603050405020304" pitchFamily="18" charset="0"/>
                <a:cs typeface="Times New Roman" panose="02020603050405020304" pitchFamily="18" charset="0"/>
              </a:rPr>
              <a:t>Python, with libraries like </a:t>
            </a:r>
            <a:r>
              <a:rPr lang="en-US" sz="3100" dirty="0" err="1">
                <a:latin typeface="Times New Roman" panose="02020603050405020304" pitchFamily="18" charset="0"/>
                <a:cs typeface="Times New Roman" panose="02020603050405020304" pitchFamily="18" charset="0"/>
              </a:rPr>
              <a:t>Pygame</a:t>
            </a:r>
            <a:r>
              <a:rPr lang="en-US" sz="3100" dirty="0">
                <a:latin typeface="Times New Roman" panose="02020603050405020304" pitchFamily="18" charset="0"/>
                <a:cs typeface="Times New Roman" panose="02020603050405020304" pitchFamily="18" charset="0"/>
              </a:rPr>
              <a:t>, is used in game development for prototyping , scripting and developing smaller–scale games.</a:t>
            </a:r>
            <a:br>
              <a:rPr lang="en-US" sz="3100" dirty="0">
                <a:latin typeface="Times New Roman" panose="02020603050405020304" pitchFamily="18" charset="0"/>
                <a:cs typeface="Times New Roman" panose="02020603050405020304" pitchFamily="18" charset="0"/>
              </a:rPr>
            </a:br>
            <a:r>
              <a:rPr lang="en-US" sz="3100" dirty="0">
                <a:latin typeface="Times New Roman" panose="02020603050405020304" pitchFamily="18" charset="0"/>
                <a:cs typeface="Times New Roman" panose="02020603050405020304" pitchFamily="18" charset="0"/>
              </a:rPr>
              <a:t>-&gt;</a:t>
            </a:r>
            <a:r>
              <a:rPr lang="en-US" sz="3100" i="1" u="sng" dirty="0">
                <a:latin typeface="Times New Roman" panose="02020603050405020304" pitchFamily="18" charset="0"/>
                <a:cs typeface="Times New Roman" panose="02020603050405020304" pitchFamily="18" charset="0"/>
              </a:rPr>
              <a:t>Education</a:t>
            </a:r>
            <a:br>
              <a:rPr lang="en-US" sz="3100" dirty="0">
                <a:latin typeface="Times New Roman" panose="02020603050405020304" pitchFamily="18" charset="0"/>
                <a:cs typeface="Times New Roman" panose="02020603050405020304" pitchFamily="18" charset="0"/>
              </a:rPr>
            </a:br>
            <a:r>
              <a:rPr lang="en-US" sz="3100" dirty="0">
                <a:latin typeface="Times New Roman" panose="02020603050405020304" pitchFamily="18" charset="0"/>
                <a:cs typeface="Times New Roman" panose="02020603050405020304" pitchFamily="18" charset="0"/>
              </a:rPr>
              <a:t>Python is a popular language for teaching programming due to its readability and simplicity</a:t>
            </a:r>
          </a:p>
        </p:txBody>
      </p:sp>
    </p:spTree>
    <p:extLst>
      <p:ext uri="{BB962C8B-B14F-4D97-AF65-F5344CB8AC3E}">
        <p14:creationId xmlns:p14="http://schemas.microsoft.com/office/powerpoint/2010/main" val="2494270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5FC3F-E357-4F5A-ED5F-1B0706DD8CAB}"/>
              </a:ext>
            </a:extLst>
          </p:cNvPr>
          <p:cNvSpPr>
            <a:spLocks noGrp="1"/>
          </p:cNvSpPr>
          <p:nvPr>
            <p:ph type="title"/>
          </p:nvPr>
        </p:nvSpPr>
        <p:spPr>
          <a:xfrm>
            <a:off x="677334" y="609600"/>
            <a:ext cx="8596668" cy="5448300"/>
          </a:xfrm>
        </p:spPr>
        <p:txBody>
          <a:bodyPr>
            <a:normAutofit fontScale="90000"/>
          </a:bodyPr>
          <a:lstStyle/>
          <a:p>
            <a:r>
              <a:rPr lang="en-US" dirty="0"/>
              <a:t>3) R programming</a:t>
            </a:r>
            <a:br>
              <a:rPr lang="en-US" dirty="0"/>
            </a:br>
            <a:br>
              <a:rPr lang="en-US" dirty="0"/>
            </a:br>
            <a:r>
              <a:rPr lang="en-US" sz="3100" dirty="0">
                <a:latin typeface="Times New Roman" panose="02020603050405020304" pitchFamily="18" charset="0"/>
                <a:cs typeface="Times New Roman" panose="02020603050405020304" pitchFamily="18" charset="0"/>
              </a:rPr>
              <a:t>-&gt;</a:t>
            </a:r>
            <a:r>
              <a:rPr lang="en-US" sz="3100" i="1" u="sng" dirty="0">
                <a:latin typeface="Times New Roman" panose="02020603050405020304" pitchFamily="18" charset="0"/>
                <a:cs typeface="Times New Roman" panose="02020603050405020304" pitchFamily="18" charset="0"/>
              </a:rPr>
              <a:t>Bioinformatics</a:t>
            </a:r>
            <a:r>
              <a:rPr lang="en-US" sz="3100" dirty="0">
                <a:latin typeface="Times New Roman" panose="02020603050405020304" pitchFamily="18" charset="0"/>
                <a:cs typeface="Times New Roman" panose="02020603050405020304" pitchFamily="18" charset="0"/>
              </a:rPr>
              <a:t>:</a:t>
            </a:r>
            <a:br>
              <a:rPr lang="en-US" sz="3100" dirty="0">
                <a:latin typeface="Times New Roman" panose="02020603050405020304" pitchFamily="18" charset="0"/>
                <a:cs typeface="Times New Roman" panose="02020603050405020304" pitchFamily="18" charset="0"/>
              </a:rPr>
            </a:br>
            <a:r>
              <a:rPr lang="en-US" sz="3100" dirty="0">
                <a:latin typeface="Times New Roman" panose="02020603050405020304" pitchFamily="18" charset="0"/>
                <a:cs typeface="Times New Roman" panose="02020603050405020304" pitchFamily="18" charset="0"/>
              </a:rPr>
              <a:t>R is widely used in bioinformatics for the analysis of genomics and proteomics data.</a:t>
            </a:r>
            <a:br>
              <a:rPr lang="en-US" sz="3100" dirty="0">
                <a:latin typeface="Times New Roman" panose="02020603050405020304" pitchFamily="18" charset="0"/>
                <a:cs typeface="Times New Roman" panose="02020603050405020304" pitchFamily="18" charset="0"/>
              </a:rPr>
            </a:br>
            <a:r>
              <a:rPr lang="en-US" sz="3100" dirty="0">
                <a:latin typeface="Times New Roman" panose="02020603050405020304" pitchFamily="18" charset="0"/>
                <a:cs typeface="Times New Roman" panose="02020603050405020304" pitchFamily="18" charset="0"/>
              </a:rPr>
              <a:t>-&gt;</a:t>
            </a:r>
            <a:r>
              <a:rPr lang="en-US" sz="3100" i="1" u="sng" dirty="0">
                <a:latin typeface="Times New Roman" panose="02020603050405020304" pitchFamily="18" charset="0"/>
                <a:cs typeface="Times New Roman" panose="02020603050405020304" pitchFamily="18" charset="0"/>
              </a:rPr>
              <a:t>Geospatial Analysis:</a:t>
            </a:r>
            <a:br>
              <a:rPr lang="en-US" sz="3100" dirty="0">
                <a:latin typeface="Times New Roman" panose="02020603050405020304" pitchFamily="18" charset="0"/>
                <a:cs typeface="Times New Roman" panose="02020603050405020304" pitchFamily="18" charset="0"/>
              </a:rPr>
            </a:br>
            <a:r>
              <a:rPr lang="en-US" sz="3100" dirty="0">
                <a:latin typeface="Times New Roman" panose="02020603050405020304" pitchFamily="18" charset="0"/>
                <a:cs typeface="Times New Roman" panose="02020603050405020304" pitchFamily="18" charset="0"/>
              </a:rPr>
              <a:t>R is used for geospatial analysis, including mapping, spatial statistics and visualization of geographical data</a:t>
            </a:r>
            <a:br>
              <a:rPr lang="en-US" sz="3100" dirty="0">
                <a:latin typeface="Times New Roman" panose="02020603050405020304" pitchFamily="18" charset="0"/>
                <a:cs typeface="Times New Roman" panose="02020603050405020304" pitchFamily="18" charset="0"/>
              </a:rPr>
            </a:br>
            <a:r>
              <a:rPr lang="en-US" sz="3100" dirty="0">
                <a:latin typeface="Times New Roman" panose="02020603050405020304" pitchFamily="18" charset="0"/>
                <a:cs typeface="Times New Roman" panose="02020603050405020304" pitchFamily="18" charset="0"/>
              </a:rPr>
              <a:t>-&gt;</a:t>
            </a:r>
            <a:r>
              <a:rPr lang="en-US" sz="3100" i="1" u="sng" dirty="0">
                <a:latin typeface="Times New Roman" panose="02020603050405020304" pitchFamily="18" charset="0"/>
                <a:cs typeface="Times New Roman" panose="02020603050405020304" pitchFamily="18" charset="0"/>
              </a:rPr>
              <a:t>Government and Public Policy:</a:t>
            </a:r>
            <a:br>
              <a:rPr lang="en-US" sz="3100" dirty="0">
                <a:latin typeface="Times New Roman" panose="02020603050405020304" pitchFamily="18" charset="0"/>
                <a:cs typeface="Times New Roman" panose="02020603050405020304" pitchFamily="18" charset="0"/>
              </a:rPr>
            </a:br>
            <a:r>
              <a:rPr lang="en-US" sz="3100" dirty="0">
                <a:latin typeface="Times New Roman" panose="02020603050405020304" pitchFamily="18" charset="0"/>
                <a:cs typeface="Times New Roman" panose="02020603050405020304" pitchFamily="18" charset="0"/>
              </a:rPr>
              <a:t>R is used by government agencies for analyzing public policy data, conducting economic analyses and making data-driven decisions</a:t>
            </a:r>
          </a:p>
        </p:txBody>
      </p:sp>
    </p:spTree>
    <p:extLst>
      <p:ext uri="{BB962C8B-B14F-4D97-AF65-F5344CB8AC3E}">
        <p14:creationId xmlns:p14="http://schemas.microsoft.com/office/powerpoint/2010/main" val="33332031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437BF-8BD5-9A2C-DE1C-AEC1534EF1D7}"/>
              </a:ext>
            </a:extLst>
          </p:cNvPr>
          <p:cNvSpPr>
            <a:spLocks noGrp="1"/>
          </p:cNvSpPr>
          <p:nvPr>
            <p:ph type="title"/>
          </p:nvPr>
        </p:nvSpPr>
        <p:spPr>
          <a:xfrm>
            <a:off x="677334" y="1739900"/>
            <a:ext cx="8596668" cy="1587500"/>
          </a:xfrm>
        </p:spPr>
        <p:txBody>
          <a:bodyPr>
            <a:normAutofit fontScale="90000"/>
          </a:bodyPr>
          <a:lstStyle/>
          <a:p>
            <a:pPr algn="ctr"/>
            <a:r>
              <a:rPr lang="en-US" dirty="0">
                <a:latin typeface="Times New Roman" panose="02020603050405020304" pitchFamily="18" charset="0"/>
                <a:cs typeface="Times New Roman" panose="02020603050405020304" pitchFamily="18" charset="0"/>
              </a:rPr>
              <a:t>Tools used and their applications at workplace to derive data driven decisions</a:t>
            </a:r>
            <a:br>
              <a:rPr lang="en-US" dirty="0">
                <a:latin typeface="Times New Roman" panose="02020603050405020304" pitchFamily="18" charset="0"/>
                <a:cs typeface="Times New Roman" panose="02020603050405020304" pitchFamily="18" charset="0"/>
              </a:rPr>
            </a:br>
            <a:endParaRPr lang="en-US" dirty="0"/>
          </a:p>
        </p:txBody>
      </p:sp>
    </p:spTree>
    <p:extLst>
      <p:ext uri="{BB962C8B-B14F-4D97-AF65-F5344CB8AC3E}">
        <p14:creationId xmlns:p14="http://schemas.microsoft.com/office/powerpoint/2010/main" val="1557284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89E2B-6D71-12C0-0A45-BDDCF4F57DC6}"/>
              </a:ext>
            </a:extLst>
          </p:cNvPr>
          <p:cNvSpPr>
            <a:spLocks noGrp="1"/>
          </p:cNvSpPr>
          <p:nvPr>
            <p:ph type="title"/>
          </p:nvPr>
        </p:nvSpPr>
        <p:spPr>
          <a:xfrm>
            <a:off x="677334" y="609600"/>
            <a:ext cx="8596668" cy="5829300"/>
          </a:xfrm>
        </p:spPr>
        <p:txBody>
          <a:bodyPr>
            <a:normAutofit fontScale="90000"/>
          </a:bodyPr>
          <a:lstStyle/>
          <a:p>
            <a:r>
              <a:rPr lang="en-US" dirty="0">
                <a:latin typeface="Times New Roman" panose="02020603050405020304" pitchFamily="18" charset="0"/>
                <a:cs typeface="Times New Roman" panose="02020603050405020304" pitchFamily="18" charset="0"/>
              </a:rPr>
              <a:t>MySQL Workbench:</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US" sz="2400" i="1" u="sng" dirty="0">
                <a:latin typeface="Times New Roman" panose="02020603050405020304" pitchFamily="18" charset="0"/>
                <a:cs typeface="Times New Roman" panose="02020603050405020304" pitchFamily="18" charset="0"/>
              </a:rPr>
              <a:t>1. </a:t>
            </a:r>
            <a:r>
              <a:rPr lang="en-US" sz="2700" i="1" u="sng" dirty="0">
                <a:latin typeface="Times New Roman" panose="02020603050405020304" pitchFamily="18" charset="0"/>
                <a:cs typeface="Times New Roman" panose="02020603050405020304" pitchFamily="18" charset="0"/>
              </a:rPr>
              <a:t>Data Modeling:</a:t>
            </a:r>
            <a:br>
              <a:rPr lang="en-US" sz="2700" dirty="0">
                <a:latin typeface="Times New Roman" panose="02020603050405020304" pitchFamily="18" charset="0"/>
                <a:cs typeface="Times New Roman" panose="02020603050405020304" pitchFamily="18" charset="0"/>
              </a:rPr>
            </a:br>
            <a:r>
              <a:rPr lang="en-US" sz="2700" dirty="0">
                <a:latin typeface="Times New Roman" panose="02020603050405020304" pitchFamily="18" charset="0"/>
                <a:cs typeface="Times New Roman" panose="02020603050405020304" pitchFamily="18" charset="0"/>
              </a:rPr>
              <a:t>  Use MySQL Workbench to design and model your database schema visually. This helps in understanding the structure of your data and ensures that it aligns with business requirements.</a:t>
            </a:r>
            <a:br>
              <a:rPr lang="en-US" sz="2700" dirty="0">
                <a:latin typeface="Times New Roman" panose="02020603050405020304" pitchFamily="18" charset="0"/>
                <a:cs typeface="Times New Roman" panose="02020603050405020304" pitchFamily="18" charset="0"/>
              </a:rPr>
            </a:br>
            <a:r>
              <a:rPr lang="en-US" sz="2700" i="1" u="sng" dirty="0">
                <a:latin typeface="Times New Roman" panose="02020603050405020304" pitchFamily="18" charset="0"/>
                <a:cs typeface="Times New Roman" panose="02020603050405020304" pitchFamily="18" charset="0"/>
              </a:rPr>
              <a:t>2. Database Administration:</a:t>
            </a:r>
            <a:br>
              <a:rPr lang="en-US" sz="2700" dirty="0">
                <a:latin typeface="Times New Roman" panose="02020603050405020304" pitchFamily="18" charset="0"/>
                <a:cs typeface="Times New Roman" panose="02020603050405020304" pitchFamily="18" charset="0"/>
              </a:rPr>
            </a:br>
            <a:r>
              <a:rPr lang="en-US" sz="2700" dirty="0">
                <a:latin typeface="Times New Roman" panose="02020603050405020304" pitchFamily="18" charset="0"/>
                <a:cs typeface="Times New Roman" panose="02020603050405020304" pitchFamily="18" charset="0"/>
              </a:rPr>
              <a:t>  Perform routine database administration tasks using MySQL Workbench. This includes tasks such as user management, backup and recovery, and monitoring database performance.</a:t>
            </a:r>
            <a:br>
              <a:rPr lang="en-US" sz="2700" dirty="0">
                <a:latin typeface="Times New Roman" panose="02020603050405020304" pitchFamily="18" charset="0"/>
                <a:cs typeface="Times New Roman" panose="02020603050405020304" pitchFamily="18" charset="0"/>
              </a:rPr>
            </a:br>
            <a:r>
              <a:rPr lang="en-US" sz="2700" i="1" u="sng" dirty="0">
                <a:latin typeface="Times New Roman" panose="02020603050405020304" pitchFamily="18" charset="0"/>
                <a:cs typeface="Times New Roman" panose="02020603050405020304" pitchFamily="18" charset="0"/>
              </a:rPr>
              <a:t>3. Querying and Reporting:</a:t>
            </a:r>
            <a:br>
              <a:rPr lang="en-US" sz="2700" dirty="0">
                <a:latin typeface="Times New Roman" panose="02020603050405020304" pitchFamily="18" charset="0"/>
                <a:cs typeface="Times New Roman" panose="02020603050405020304" pitchFamily="18" charset="0"/>
              </a:rPr>
            </a:br>
            <a:r>
              <a:rPr lang="en-US" sz="2700" dirty="0">
                <a:latin typeface="Times New Roman" panose="02020603050405020304" pitchFamily="18" charset="0"/>
                <a:cs typeface="Times New Roman" panose="02020603050405020304" pitchFamily="18" charset="0"/>
              </a:rPr>
              <a:t>  Write and execute SQL queries directly within MySQL Workbench to retrieve and analyze data. This is crucial for ad-hoc analysis and generating reports to support decision-making processes.</a:t>
            </a:r>
            <a:br>
              <a:rPr lang="en-US" sz="2700" dirty="0">
                <a:latin typeface="Times New Roman" panose="02020603050405020304" pitchFamily="18" charset="0"/>
                <a:cs typeface="Times New Roman" panose="02020603050405020304" pitchFamily="18" charset="0"/>
              </a:rPr>
            </a:br>
            <a:br>
              <a:rPr lang="en-US" dirty="0"/>
            </a:br>
            <a:endParaRPr lang="en-US" dirty="0"/>
          </a:p>
        </p:txBody>
      </p:sp>
    </p:spTree>
    <p:extLst>
      <p:ext uri="{BB962C8B-B14F-4D97-AF65-F5344CB8AC3E}">
        <p14:creationId xmlns:p14="http://schemas.microsoft.com/office/powerpoint/2010/main" val="403640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F0908-E8B2-80EC-4BB4-23DE151C59EF}"/>
              </a:ext>
            </a:extLst>
          </p:cNvPr>
          <p:cNvSpPr>
            <a:spLocks noGrp="1"/>
          </p:cNvSpPr>
          <p:nvPr>
            <p:ph type="title"/>
          </p:nvPr>
        </p:nvSpPr>
        <p:spPr>
          <a:xfrm>
            <a:off x="677334" y="609599"/>
            <a:ext cx="8596668" cy="4857549"/>
          </a:xfrm>
        </p:spPr>
        <p:txBody>
          <a:bodyPr>
            <a:noAutofit/>
          </a:bodyPr>
          <a:lstStyle/>
          <a:p>
            <a:pPr algn="l"/>
            <a:r>
              <a:rPr lang="en-US" sz="2800" dirty="0">
                <a:latin typeface="Times New Roman" panose="02020603050405020304" pitchFamily="18" charset="0"/>
                <a:cs typeface="Times New Roman" panose="02020603050405020304" pitchFamily="18" charset="0"/>
              </a:rPr>
              <a:t>Data Manipulation and Management using MYSQL Workbench</a:t>
            </a:r>
            <a:br>
              <a:rPr lang="en-US" sz="2800" dirty="0">
                <a:latin typeface="Times New Roman" panose="02020603050405020304" pitchFamily="18" charset="0"/>
                <a:cs typeface="Times New Roman" panose="02020603050405020304" pitchFamily="18" charset="0"/>
              </a:rPr>
            </a:br>
            <a:br>
              <a:rPr lang="en-US" sz="1800" b="0" i="0" dirty="0">
                <a:solidFill>
                  <a:srgbClr val="555555"/>
                </a:solidFill>
                <a:effectLst/>
                <a:latin typeface="Times New Roman" panose="02020603050405020304" pitchFamily="18" charset="0"/>
                <a:cs typeface="Times New Roman" panose="02020603050405020304" pitchFamily="18" charset="0"/>
              </a:rPr>
            </a:br>
            <a:r>
              <a:rPr lang="en-US" sz="1800" b="0" i="0" dirty="0">
                <a:effectLst/>
                <a:latin typeface="Times New Roman" panose="02020603050405020304" pitchFamily="18" charset="0"/>
                <a:cs typeface="Times New Roman" panose="02020603050405020304" pitchFamily="18" charset="0"/>
              </a:rPr>
              <a:t>-&gt;</a:t>
            </a:r>
            <a:r>
              <a:rPr lang="en-US" sz="2400" b="0" i="0" dirty="0">
                <a:effectLst/>
                <a:latin typeface="Times New Roman" panose="02020603050405020304" pitchFamily="18" charset="0"/>
                <a:cs typeface="Times New Roman" panose="02020603050405020304" pitchFamily="18" charset="0"/>
              </a:rPr>
              <a:t>MySQL Workbench is a unified visual tool for database architects, developers, and DBAs</a:t>
            </a:r>
            <a:br>
              <a:rPr lang="en-US" sz="2400" b="0" i="0" dirty="0">
                <a:effectLst/>
                <a:latin typeface="Times New Roman" panose="02020603050405020304" pitchFamily="18" charset="0"/>
                <a:cs typeface="Times New Roman" panose="02020603050405020304" pitchFamily="18" charset="0"/>
              </a:rPr>
            </a:br>
            <a:r>
              <a:rPr lang="en-US" sz="2400" b="0" i="0" dirty="0">
                <a:effectLst/>
                <a:latin typeface="Times New Roman" panose="02020603050405020304" pitchFamily="18" charset="0"/>
                <a:cs typeface="Times New Roman" panose="02020603050405020304" pitchFamily="18" charset="0"/>
              </a:rPr>
              <a:t>-&gt;MySQL Workbench provides data modeling, SQL development, and comprehensive administration tools for server configuration, user administration, backup, and much more. -&gt;MySQL Workbench is available on Windows, Linux and Mac OS X.</a:t>
            </a:r>
            <a:br>
              <a:rPr lang="en-US" sz="2400" b="0" i="0" dirty="0">
                <a:effectLst/>
                <a:latin typeface="Times New Roman" panose="02020603050405020304" pitchFamily="18" charset="0"/>
                <a:cs typeface="Times New Roman" panose="02020603050405020304" pitchFamily="18" charset="0"/>
              </a:rPr>
            </a:br>
            <a:r>
              <a:rPr lang="en-US" sz="2400" b="0" i="0" dirty="0">
                <a:effectLst/>
                <a:latin typeface="Times New Roman" panose="02020603050405020304" pitchFamily="18" charset="0"/>
                <a:cs typeface="Times New Roman" panose="02020603050405020304" pitchFamily="18" charset="0"/>
              </a:rPr>
              <a:t>-&gt;MySQL is a widely used relational database management system (RDBMS).</a:t>
            </a:r>
            <a:br>
              <a:rPr lang="en-US" sz="2400" b="0" i="0" dirty="0">
                <a:effectLst/>
                <a:latin typeface="Times New Roman" panose="02020603050405020304" pitchFamily="18" charset="0"/>
                <a:cs typeface="Times New Roman" panose="02020603050405020304" pitchFamily="18" charset="0"/>
              </a:rPr>
            </a:br>
            <a:r>
              <a:rPr lang="en-US" sz="2400" b="0" i="0" dirty="0">
                <a:effectLst/>
                <a:latin typeface="Times New Roman" panose="02020603050405020304" pitchFamily="18" charset="0"/>
                <a:cs typeface="Times New Roman" panose="02020603050405020304" pitchFamily="18" charset="0"/>
              </a:rPr>
              <a:t>-&gt;MySQL is free and open-source.</a:t>
            </a:r>
            <a:br>
              <a:rPr lang="en-US" sz="2400" b="0" i="0" dirty="0">
                <a:effectLst/>
                <a:latin typeface="Times New Roman" panose="02020603050405020304" pitchFamily="18" charset="0"/>
                <a:cs typeface="Times New Roman" panose="02020603050405020304" pitchFamily="18" charset="0"/>
              </a:rPr>
            </a:br>
            <a:r>
              <a:rPr lang="en-US" sz="2400" b="0" i="0" dirty="0">
                <a:effectLst/>
                <a:latin typeface="Times New Roman" panose="02020603050405020304" pitchFamily="18" charset="0"/>
                <a:cs typeface="Times New Roman" panose="02020603050405020304" pitchFamily="18" charset="0"/>
              </a:rPr>
              <a:t>-&gt;MySQL is ideal for both small and large applications.</a:t>
            </a:r>
            <a:br>
              <a:rPr lang="en-US" sz="2400" b="0" i="0" dirty="0">
                <a:effectLst/>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br>
              <a:rPr lang="en-US" sz="1800" b="0" i="0" dirty="0">
                <a:solidFill>
                  <a:srgbClr val="555555"/>
                </a:solidFill>
                <a:effectLst/>
                <a:latin typeface="Times New Roman" panose="02020603050405020304" pitchFamily="18" charset="0"/>
                <a:cs typeface="Times New Roman" panose="02020603050405020304" pitchFamily="18" charset="0"/>
              </a:rPr>
            </a:b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25756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B5B76-39AF-F6D9-25FC-122A33142EBA}"/>
              </a:ext>
            </a:extLst>
          </p:cNvPr>
          <p:cNvSpPr>
            <a:spLocks noGrp="1"/>
          </p:cNvSpPr>
          <p:nvPr>
            <p:ph type="title"/>
          </p:nvPr>
        </p:nvSpPr>
        <p:spPr>
          <a:xfrm>
            <a:off x="677334" y="609600"/>
            <a:ext cx="8596668" cy="5842000"/>
          </a:xfrm>
        </p:spPr>
        <p:txBody>
          <a:bodyPr>
            <a:noAutofit/>
          </a:bodyPr>
          <a:lstStyle/>
          <a:p>
            <a:r>
              <a:rPr lang="en-US" sz="3200" dirty="0">
                <a:latin typeface="Times New Roman" panose="02020603050405020304" pitchFamily="18" charset="0"/>
                <a:cs typeface="Times New Roman" panose="02020603050405020304" pitchFamily="18" charset="0"/>
              </a:rPr>
              <a:t>Google Colab</a:t>
            </a:r>
            <a:br>
              <a:rPr lang="en-US" sz="2400"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r>
              <a:rPr lang="en-US" sz="2400" i="1" u="sng" dirty="0">
                <a:latin typeface="Times New Roman" panose="02020603050405020304" pitchFamily="18" charset="0"/>
                <a:cs typeface="Times New Roman" panose="02020603050405020304" pitchFamily="18" charset="0"/>
              </a:rPr>
              <a:t>1.	Geospatial Analysis:</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Utilize Python libraries like Folium within Colab for geospatial analysis and visualization. This is particularly useful for decision-making in fields such as logistics and location-based services.</a:t>
            </a:r>
            <a:br>
              <a:rPr lang="en-US" sz="2400" dirty="0">
                <a:latin typeface="Times New Roman" panose="02020603050405020304" pitchFamily="18" charset="0"/>
                <a:cs typeface="Times New Roman" panose="02020603050405020304" pitchFamily="18" charset="0"/>
              </a:rPr>
            </a:br>
            <a:r>
              <a:rPr lang="en-US" sz="2400" i="1" u="sng" dirty="0">
                <a:latin typeface="Times New Roman" panose="02020603050405020304" pitchFamily="18" charset="0"/>
                <a:cs typeface="Times New Roman" panose="02020603050405020304" pitchFamily="18" charset="0"/>
              </a:rPr>
              <a:t>2.	Interactive Data Dashboards:</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Use libraries like Plotly or Bokeh within Colab to create interactive data dashboards. This can enhance data-driven decision-making by providing dynamic and customizable visualizations.</a:t>
            </a:r>
            <a:br>
              <a:rPr lang="en-US" sz="2400" dirty="0">
                <a:latin typeface="Times New Roman" panose="02020603050405020304" pitchFamily="18" charset="0"/>
                <a:cs typeface="Times New Roman" panose="02020603050405020304" pitchFamily="18" charset="0"/>
              </a:rPr>
            </a:br>
            <a:r>
              <a:rPr lang="en-US" sz="2400" i="1" u="sng" dirty="0">
                <a:latin typeface="Times New Roman" panose="02020603050405020304" pitchFamily="18" charset="0"/>
                <a:cs typeface="Times New Roman" panose="02020603050405020304" pitchFamily="18" charset="0"/>
              </a:rPr>
              <a:t>3.	Natural Language Processing (NLP):</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Colab is suitable for NLP tasks using libraries like NLTK or spaCy. Analyzing textual data can provide valuable insights for decision-makers in various domains.</a:t>
            </a:r>
            <a:br>
              <a:rPr lang="en-US" sz="2400"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3731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89891-1170-5B6C-F82B-9584D312DF93}"/>
              </a:ext>
            </a:extLst>
          </p:cNvPr>
          <p:cNvSpPr>
            <a:spLocks noGrp="1"/>
          </p:cNvSpPr>
          <p:nvPr>
            <p:ph type="title"/>
          </p:nvPr>
        </p:nvSpPr>
        <p:spPr>
          <a:xfrm>
            <a:off x="677334" y="609600"/>
            <a:ext cx="8596668" cy="5981700"/>
          </a:xfrm>
        </p:spPr>
        <p:txBody>
          <a:bodyPr>
            <a:noAutofit/>
          </a:bodyPr>
          <a:lstStyle/>
          <a:p>
            <a:r>
              <a:rPr lang="en-US" sz="3200" dirty="0">
                <a:latin typeface="Times New Roman" panose="02020603050405020304" pitchFamily="18" charset="0"/>
                <a:cs typeface="Times New Roman" panose="02020603050405020304" pitchFamily="18" charset="0"/>
              </a:rPr>
              <a:t>R TOOL:</a:t>
            </a:r>
            <a:br>
              <a:rPr lang="en-US" sz="3200"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r>
              <a:rPr lang="en-US" sz="2400" i="1" u="sng" dirty="0">
                <a:latin typeface="Times New Roman" panose="02020603050405020304" pitchFamily="18" charset="0"/>
                <a:cs typeface="Times New Roman" panose="02020603050405020304" pitchFamily="18" charset="0"/>
              </a:rPr>
              <a:t>1.	A/B Testing:</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Conduct A/B testing and experimentation using R to evaluate the impact of changes or interventions, helping in decision-making based on experimental results.</a:t>
            </a:r>
            <a:br>
              <a:rPr lang="en-US" sz="2400" dirty="0">
                <a:latin typeface="Times New Roman" panose="02020603050405020304" pitchFamily="18" charset="0"/>
                <a:cs typeface="Times New Roman" panose="02020603050405020304" pitchFamily="18" charset="0"/>
              </a:rPr>
            </a:br>
            <a:r>
              <a:rPr lang="en-US" sz="2400" i="1" u="sng" dirty="0">
                <a:latin typeface="Times New Roman" panose="02020603050405020304" pitchFamily="18" charset="0"/>
                <a:cs typeface="Times New Roman" panose="02020603050405020304" pitchFamily="18" charset="0"/>
              </a:rPr>
              <a:t>2.	Customer Segmentation and Marketing Analytics:</a:t>
            </a:r>
            <a:br>
              <a:rPr lang="en-US" sz="2400" i="1" u="sng"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Use clustering algorithms in R to segment customers based on behavior, demographics, or preferences. Analyze marketing campaign effectiveness and optimize strategies.</a:t>
            </a:r>
            <a:br>
              <a:rPr lang="en-US" sz="2400" dirty="0">
                <a:latin typeface="Times New Roman" panose="02020603050405020304" pitchFamily="18" charset="0"/>
                <a:cs typeface="Times New Roman" panose="02020603050405020304" pitchFamily="18" charset="0"/>
              </a:rPr>
            </a:br>
            <a:r>
              <a:rPr lang="en-US" sz="2400" i="1" u="sng" dirty="0">
                <a:latin typeface="Times New Roman" panose="02020603050405020304" pitchFamily="18" charset="0"/>
                <a:cs typeface="Times New Roman" panose="02020603050405020304" pitchFamily="18" charset="0"/>
              </a:rPr>
              <a:t>3.	Healthcare Analytics:</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R is used in healthcare analytics for tasks such as patient outcome prediction, disease prevalence analysis, and clinical research.</a:t>
            </a:r>
            <a:br>
              <a:rPr lang="en-US" sz="2400"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37263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FA35F-D970-0AB3-C954-73646DD786F3}"/>
              </a:ext>
            </a:extLst>
          </p:cNvPr>
          <p:cNvSpPr>
            <a:spLocks noGrp="1"/>
          </p:cNvSpPr>
          <p:nvPr>
            <p:ph type="title"/>
          </p:nvPr>
        </p:nvSpPr>
        <p:spPr>
          <a:xfrm>
            <a:off x="677334" y="609600"/>
            <a:ext cx="8596668" cy="6070600"/>
          </a:xfrm>
        </p:spPr>
        <p:txBody>
          <a:bodyPr>
            <a:noAutofit/>
          </a:bodyPr>
          <a:lstStyle/>
          <a:p>
            <a:r>
              <a:rPr lang="en-US" sz="2400" dirty="0">
                <a:latin typeface="Times New Roman" panose="02020603050405020304" pitchFamily="18" charset="0"/>
                <a:cs typeface="Times New Roman" panose="02020603050405020304" pitchFamily="18" charset="0"/>
              </a:rPr>
              <a:t>Rhyme Platform:</a:t>
            </a:r>
            <a:br>
              <a:rPr lang="en-US" sz="2400"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r>
              <a:rPr lang="en-US" sz="2400" i="1" u="sng" dirty="0">
                <a:latin typeface="Times New Roman" panose="02020603050405020304" pitchFamily="18" charset="0"/>
                <a:cs typeface="Times New Roman" panose="02020603050405020304" pitchFamily="18" charset="0"/>
              </a:rPr>
              <a:t>1.	Automation and Workflow Management:</a:t>
            </a:r>
            <a:br>
              <a:rPr lang="en-US" sz="2400" i="1" u="sng"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Automation features may streamline repetitive tasks and workflows, saving time and ensuring consistency in data processing and analysis.</a:t>
            </a:r>
            <a:br>
              <a:rPr lang="en-US" sz="2400" dirty="0">
                <a:latin typeface="Times New Roman" panose="02020603050405020304" pitchFamily="18" charset="0"/>
                <a:cs typeface="Times New Roman" panose="02020603050405020304" pitchFamily="18" charset="0"/>
              </a:rPr>
            </a:br>
            <a:r>
              <a:rPr lang="en-US" sz="2400" i="1" u="sng" dirty="0">
                <a:latin typeface="Times New Roman" panose="02020603050405020304" pitchFamily="18" charset="0"/>
                <a:cs typeface="Times New Roman" panose="02020603050405020304" pitchFamily="18" charset="0"/>
              </a:rPr>
              <a:t>2.	Security and Governance:</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If applied in a corporate setting, the platform should adhere to data security and governance standards. This includes features for user access controls, data encryption, and audit trails.</a:t>
            </a:r>
            <a:br>
              <a:rPr lang="en-US" sz="2400" dirty="0">
                <a:latin typeface="Times New Roman" panose="02020603050405020304" pitchFamily="18" charset="0"/>
                <a:cs typeface="Times New Roman" panose="02020603050405020304" pitchFamily="18" charset="0"/>
              </a:rPr>
            </a:br>
            <a:r>
              <a:rPr lang="en-US" sz="2400" i="1" u="sng" dirty="0">
                <a:latin typeface="Times New Roman" panose="02020603050405020304" pitchFamily="18" charset="0"/>
                <a:cs typeface="Times New Roman" panose="02020603050405020304" pitchFamily="18" charset="0"/>
              </a:rPr>
              <a:t>3.	Customization and Extensibility:</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The platform may allow users to customize analyses, reports, and dashboards based on specific business needs. Extensibility through APIs or plugins can enhance its adaptability.</a:t>
            </a: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8158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25E16-C313-3A3D-7E11-9EFBE001DB0D}"/>
              </a:ext>
            </a:extLst>
          </p:cNvPr>
          <p:cNvSpPr>
            <a:spLocks noGrp="1"/>
          </p:cNvSpPr>
          <p:nvPr>
            <p:ph type="title"/>
          </p:nvPr>
        </p:nvSpPr>
        <p:spPr>
          <a:xfrm>
            <a:off x="677334" y="609599"/>
            <a:ext cx="8596668" cy="5021179"/>
          </a:xfrm>
        </p:spPr>
        <p:txBody>
          <a:bodyPr>
            <a:noAutofit/>
          </a:bodyPr>
          <a:lstStyle/>
          <a:p>
            <a:r>
              <a:rPr lang="en-US" sz="2400" b="0" i="0" dirty="0">
                <a:effectLst/>
                <a:latin typeface="Times New Roman" panose="02020603050405020304" pitchFamily="18" charset="0"/>
                <a:cs typeface="Times New Roman" panose="02020603050405020304" pitchFamily="18" charset="0"/>
              </a:rPr>
              <a:t>RDBMS stands for Relational Database Management System.</a:t>
            </a:r>
            <a:br>
              <a:rPr lang="en-US" sz="2400" b="0" i="0" dirty="0">
                <a:effectLst/>
                <a:latin typeface="Times New Roman" panose="02020603050405020304" pitchFamily="18" charset="0"/>
                <a:cs typeface="Times New Roman" panose="02020603050405020304" pitchFamily="18" charset="0"/>
              </a:rPr>
            </a:br>
            <a:r>
              <a:rPr lang="en-US" sz="2400" b="0" i="0" dirty="0">
                <a:effectLst/>
                <a:latin typeface="Times New Roman" panose="02020603050405020304" pitchFamily="18" charset="0"/>
                <a:cs typeface="Times New Roman" panose="02020603050405020304" pitchFamily="18" charset="0"/>
              </a:rPr>
              <a:t>-&gt;RDBMS is a program used to maintain a relational database.</a:t>
            </a:r>
            <a:br>
              <a:rPr lang="en-US" sz="2400" b="0" i="0" dirty="0">
                <a:effectLst/>
                <a:latin typeface="Times New Roman" panose="02020603050405020304" pitchFamily="18" charset="0"/>
                <a:cs typeface="Times New Roman" panose="02020603050405020304" pitchFamily="18" charset="0"/>
              </a:rPr>
            </a:br>
            <a:r>
              <a:rPr lang="en-US" sz="2400" b="0" i="0" dirty="0">
                <a:effectLst/>
                <a:latin typeface="Times New Roman" panose="02020603050405020304" pitchFamily="18" charset="0"/>
                <a:cs typeface="Times New Roman" panose="02020603050405020304" pitchFamily="18" charset="0"/>
              </a:rPr>
              <a:t>-&gt;RDBMS is the basis for all modern database systems such as MySQL, Microsoft SQL Server, Oracle, and Microsoft Access.</a:t>
            </a:r>
            <a:br>
              <a:rPr lang="en-US" sz="2400" b="0" i="0" dirty="0">
                <a:effectLst/>
                <a:latin typeface="Times New Roman" panose="02020603050405020304" pitchFamily="18" charset="0"/>
                <a:cs typeface="Times New Roman" panose="02020603050405020304" pitchFamily="18" charset="0"/>
              </a:rPr>
            </a:br>
            <a:r>
              <a:rPr lang="en-US" sz="2400" b="0" i="0" dirty="0">
                <a:effectLst/>
                <a:latin typeface="Times New Roman" panose="02020603050405020304" pitchFamily="18" charset="0"/>
                <a:cs typeface="Times New Roman" panose="02020603050405020304" pitchFamily="18" charset="0"/>
              </a:rPr>
              <a:t>-&gt;A table is a collection of related data entries, and it consists of columns and rows.</a:t>
            </a:r>
            <a:br>
              <a:rPr lang="en-US" sz="2400" b="0" i="0" dirty="0">
                <a:effectLst/>
                <a:latin typeface="Times New Roman" panose="02020603050405020304" pitchFamily="18" charset="0"/>
                <a:cs typeface="Times New Roman" panose="02020603050405020304" pitchFamily="18" charset="0"/>
              </a:rPr>
            </a:br>
            <a:r>
              <a:rPr lang="en-US" sz="2400" b="0" i="0" dirty="0">
                <a:effectLst/>
                <a:latin typeface="Times New Roman" panose="02020603050405020304" pitchFamily="18" charset="0"/>
                <a:cs typeface="Times New Roman" panose="02020603050405020304" pitchFamily="18" charset="0"/>
              </a:rPr>
              <a:t>-&gt;A column holds specific information about every record in the table.</a:t>
            </a:r>
            <a:br>
              <a:rPr lang="en-US" sz="2400" b="0" i="0" dirty="0">
                <a:effectLst/>
                <a:latin typeface="Times New Roman" panose="02020603050405020304" pitchFamily="18" charset="0"/>
                <a:cs typeface="Times New Roman" panose="02020603050405020304" pitchFamily="18" charset="0"/>
              </a:rPr>
            </a:br>
            <a:r>
              <a:rPr lang="en-US" sz="2400" b="0" i="0" dirty="0">
                <a:effectLst/>
                <a:latin typeface="Times New Roman" panose="02020603050405020304" pitchFamily="18" charset="0"/>
                <a:cs typeface="Times New Roman" panose="02020603050405020304" pitchFamily="18" charset="0"/>
              </a:rPr>
              <a:t>-&gt;A record (or row) is each individual entry that exists in a table.</a:t>
            </a:r>
            <a:br>
              <a:rPr lang="en-US" sz="2400" b="0" i="0" dirty="0">
                <a:effectLst/>
                <a:latin typeface="Times New Roman" panose="02020603050405020304" pitchFamily="18" charset="0"/>
                <a:cs typeface="Times New Roman" panose="02020603050405020304" pitchFamily="18" charset="0"/>
              </a:rPr>
            </a:br>
            <a:r>
              <a:rPr lang="en-US" sz="2400" b="0" i="0" dirty="0">
                <a:effectLst/>
                <a:latin typeface="Times New Roman" panose="02020603050405020304" pitchFamily="18" charset="0"/>
                <a:cs typeface="Times New Roman" panose="02020603050405020304" pitchFamily="18" charset="0"/>
              </a:rPr>
              <a:t>-&gt;A relational database defines database relationships in the form of tables. The tables are related to each other - based on data common to each.</a:t>
            </a:r>
            <a:br>
              <a:rPr lang="en-US" sz="2400" b="0" i="0" dirty="0">
                <a:effectLst/>
                <a:latin typeface="Times New Roman" panose="02020603050405020304" pitchFamily="18" charset="0"/>
                <a:cs typeface="Times New Roman" panose="02020603050405020304" pitchFamily="18" charset="0"/>
              </a:rPr>
            </a:br>
            <a:endParaRPr lang="en-US" sz="2400" dirty="0"/>
          </a:p>
        </p:txBody>
      </p:sp>
    </p:spTree>
    <p:extLst>
      <p:ext uri="{BB962C8B-B14F-4D97-AF65-F5344CB8AC3E}">
        <p14:creationId xmlns:p14="http://schemas.microsoft.com/office/powerpoint/2010/main" val="383310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7A59D-A46E-24DE-F4B8-E8DAAC46B247}"/>
              </a:ext>
            </a:extLst>
          </p:cNvPr>
          <p:cNvSpPr>
            <a:spLocks noGrp="1"/>
          </p:cNvSpPr>
          <p:nvPr>
            <p:ph type="title"/>
          </p:nvPr>
        </p:nvSpPr>
        <p:spPr/>
        <p:txBody>
          <a:bodyPr>
            <a:normAutofit fontScale="90000"/>
          </a:bodyPr>
          <a:lstStyle/>
          <a:p>
            <a:r>
              <a:rPr lang="en-US" dirty="0"/>
              <a:t>1)</a:t>
            </a:r>
            <a:r>
              <a:rPr lang="en-US" sz="3200" dirty="0">
                <a:latin typeface="Times New Roman" panose="02020603050405020304" pitchFamily="18" charset="0"/>
                <a:cs typeface="Times New Roman" panose="02020603050405020304" pitchFamily="18" charset="0"/>
              </a:rPr>
              <a:t>Data Manipulation and Management using MYSQL Workbench</a:t>
            </a: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186E1AB5-8803-FC89-31B8-C08525765CE1}"/>
              </a:ext>
            </a:extLst>
          </p:cNvPr>
          <p:cNvSpPr>
            <a:spLocks noGrp="1"/>
          </p:cNvSpPr>
          <p:nvPr>
            <p:ph idx="1"/>
          </p:nvPr>
        </p:nvSpPr>
        <p:spPr/>
        <p:txBody>
          <a:bodyPr/>
          <a:lstStyle/>
          <a:p>
            <a:r>
              <a:rPr lang="en-US" dirty="0"/>
              <a:t>Selecting data with several features and keywords</a:t>
            </a:r>
          </a:p>
          <a:p>
            <a:r>
              <a:rPr lang="en-US" dirty="0"/>
              <a:t>Select * from employees where age&lt;25</a:t>
            </a:r>
          </a:p>
          <a:p>
            <a:pPr marL="0" indent="0">
              <a:buNone/>
            </a:pPr>
            <a:endParaRPr lang="en-US" dirty="0"/>
          </a:p>
          <a:p>
            <a:pPr marL="0" indent="0">
              <a:buNone/>
            </a:pPr>
            <a:endParaRPr lang="en-US" dirty="0"/>
          </a:p>
        </p:txBody>
      </p:sp>
      <p:pic>
        <p:nvPicPr>
          <p:cNvPr id="9" name="Picture 8">
            <a:extLst>
              <a:ext uri="{FF2B5EF4-FFF2-40B4-BE49-F238E27FC236}">
                <a16:creationId xmlns:a16="http://schemas.microsoft.com/office/drawing/2014/main" id="{7947FDFF-6900-C093-BF48-9AF09EE035E7}"/>
              </a:ext>
            </a:extLst>
          </p:cNvPr>
          <p:cNvPicPr>
            <a:picLocks noChangeAspect="1"/>
          </p:cNvPicPr>
          <p:nvPr/>
        </p:nvPicPr>
        <p:blipFill>
          <a:blip r:embed="rId2"/>
          <a:stretch>
            <a:fillRect/>
          </a:stretch>
        </p:blipFill>
        <p:spPr>
          <a:xfrm>
            <a:off x="1164771" y="3222171"/>
            <a:ext cx="7565572" cy="3184088"/>
          </a:xfrm>
          <a:prstGeom prst="rect">
            <a:avLst/>
          </a:prstGeom>
        </p:spPr>
      </p:pic>
    </p:spTree>
    <p:extLst>
      <p:ext uri="{BB962C8B-B14F-4D97-AF65-F5344CB8AC3E}">
        <p14:creationId xmlns:p14="http://schemas.microsoft.com/office/powerpoint/2010/main" val="2891506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98446-BFDA-0513-092F-568612E7E555}"/>
              </a:ext>
            </a:extLst>
          </p:cNvPr>
          <p:cNvSpPr>
            <a:spLocks noGrp="1"/>
          </p:cNvSpPr>
          <p:nvPr>
            <p:ph type="title"/>
          </p:nvPr>
        </p:nvSpPr>
        <p:spPr>
          <a:xfrm>
            <a:off x="677334" y="609600"/>
            <a:ext cx="8596668" cy="1979596"/>
          </a:xfrm>
        </p:spPr>
        <p:txBody>
          <a:bodyPr>
            <a:normAutofit fontScale="90000"/>
          </a:bodyPr>
          <a:lstStyle/>
          <a:p>
            <a:r>
              <a:rPr lang="en-US" sz="3200" dirty="0">
                <a:latin typeface="Times New Roman" panose="02020603050405020304" pitchFamily="18" charset="0"/>
                <a:cs typeface="Times New Roman" panose="02020603050405020304" pitchFamily="18" charset="0"/>
              </a:rPr>
              <a:t>Apply aggregate functions and Grouping By</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-&gt; </a:t>
            </a:r>
            <a:r>
              <a:rPr lang="en-US" sz="2700" dirty="0">
                <a:latin typeface="Times New Roman" panose="02020603050405020304" pitchFamily="18" charset="0"/>
                <a:cs typeface="Times New Roman" panose="02020603050405020304" pitchFamily="18" charset="0"/>
              </a:rPr>
              <a:t>Select avg(salary) from salaries group by id</a:t>
            </a:r>
            <a:br>
              <a:rPr lang="en-US" sz="27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There are many aggregate functions in </a:t>
            </a:r>
            <a:r>
              <a:rPr lang="en-US" sz="2200" dirty="0" err="1">
                <a:latin typeface="Times New Roman" panose="02020603050405020304" pitchFamily="18" charset="0"/>
                <a:cs typeface="Times New Roman" panose="02020603050405020304" pitchFamily="18" charset="0"/>
              </a:rPr>
              <a:t>MySql</a:t>
            </a:r>
            <a:r>
              <a:rPr lang="en-US" sz="2200" dirty="0">
                <a:latin typeface="Times New Roman" panose="02020603050405020304" pitchFamily="18" charset="0"/>
                <a:cs typeface="Times New Roman" panose="02020603050405020304" pitchFamily="18" charset="0"/>
              </a:rPr>
              <a:t> like SUM,COUNT,MIN,MAX,FIRST</a:t>
            </a:r>
            <a:br>
              <a:rPr lang="en-US" sz="2700" dirty="0">
                <a:latin typeface="Times New Roman" panose="02020603050405020304" pitchFamily="18" charset="0"/>
                <a:cs typeface="Times New Roman" panose="02020603050405020304" pitchFamily="18" charset="0"/>
              </a:rPr>
            </a:br>
            <a:endParaRPr lang="en-US" sz="27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619D888B-DA5B-0BCC-A44B-92B1956DE230}"/>
              </a:ext>
            </a:extLst>
          </p:cNvPr>
          <p:cNvPicPr>
            <a:picLocks noGrp="1" noChangeAspect="1"/>
          </p:cNvPicPr>
          <p:nvPr>
            <p:ph idx="1"/>
          </p:nvPr>
        </p:nvPicPr>
        <p:blipFill>
          <a:blip r:embed="rId2"/>
          <a:stretch>
            <a:fillRect/>
          </a:stretch>
        </p:blipFill>
        <p:spPr>
          <a:xfrm>
            <a:off x="1525853" y="2906829"/>
            <a:ext cx="6900332" cy="3135196"/>
          </a:xfrm>
        </p:spPr>
      </p:pic>
    </p:spTree>
    <p:extLst>
      <p:ext uri="{BB962C8B-B14F-4D97-AF65-F5344CB8AC3E}">
        <p14:creationId xmlns:p14="http://schemas.microsoft.com/office/powerpoint/2010/main" val="462318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08A1A-AAE4-307C-1449-544080C9498A}"/>
              </a:ext>
            </a:extLst>
          </p:cNvPr>
          <p:cNvSpPr>
            <a:spLocks noGrp="1"/>
          </p:cNvSpPr>
          <p:nvPr>
            <p:ph type="title"/>
          </p:nvPr>
        </p:nvSpPr>
        <p:spPr/>
        <p:txBody>
          <a:bodyPr>
            <a:normAutofit fontScale="90000"/>
          </a:bodyPr>
          <a:lstStyle/>
          <a:p>
            <a:r>
              <a:rPr lang="en-US" sz="3200" dirty="0">
                <a:latin typeface="Times New Roman" panose="02020603050405020304" pitchFamily="18" charset="0"/>
                <a:cs typeface="Times New Roman" panose="02020603050405020304" pitchFamily="18" charset="0"/>
              </a:rPr>
              <a:t>Filter</a:t>
            </a:r>
            <a:r>
              <a:rPr lang="en-US" dirty="0">
                <a:latin typeface="Times New Roman" panose="02020603050405020304" pitchFamily="18" charset="0"/>
                <a:cs typeface="Times New Roman" panose="02020603050405020304" pitchFamily="18" charset="0"/>
              </a:rPr>
              <a:t> data using different conditions</a:t>
            </a:r>
            <a:br>
              <a:rPr lang="en-US"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-&gt; We can filter data from the table to get desired values on specific conditions using where and order by clause</a:t>
            </a:r>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1356B3CB-E26A-6570-646A-038BC51288E2}"/>
              </a:ext>
            </a:extLst>
          </p:cNvPr>
          <p:cNvPicPr>
            <a:picLocks noGrp="1" noChangeAspect="1"/>
          </p:cNvPicPr>
          <p:nvPr>
            <p:ph idx="1"/>
          </p:nvPr>
        </p:nvPicPr>
        <p:blipFill>
          <a:blip r:embed="rId2"/>
          <a:stretch>
            <a:fillRect/>
          </a:stretch>
        </p:blipFill>
        <p:spPr>
          <a:xfrm>
            <a:off x="1525853" y="2160588"/>
            <a:ext cx="6900332" cy="3881437"/>
          </a:xfrm>
        </p:spPr>
      </p:pic>
    </p:spTree>
    <p:extLst>
      <p:ext uri="{BB962C8B-B14F-4D97-AF65-F5344CB8AC3E}">
        <p14:creationId xmlns:p14="http://schemas.microsoft.com/office/powerpoint/2010/main" val="3382853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FB4ED-4C0C-9190-FC63-1ECD77774CCE}"/>
              </a:ext>
            </a:extLst>
          </p:cNvPr>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Join Tables</a:t>
            </a:r>
            <a:br>
              <a:rPr lang="en-US" sz="32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-&gt; A JOIN clause is used to combine rows from two or more tables , based on a relation between them</a:t>
            </a:r>
            <a:endParaRPr lang="en-US" sz="32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8327D328-56B5-F421-B9B2-39B16C9C01EA}"/>
              </a:ext>
            </a:extLst>
          </p:cNvPr>
          <p:cNvPicPr>
            <a:picLocks noGrp="1" noChangeAspect="1"/>
          </p:cNvPicPr>
          <p:nvPr>
            <p:ph idx="1"/>
          </p:nvPr>
        </p:nvPicPr>
        <p:blipFill>
          <a:blip r:embed="rId2"/>
          <a:stretch>
            <a:fillRect/>
          </a:stretch>
        </p:blipFill>
        <p:spPr>
          <a:xfrm>
            <a:off x="1525853" y="2160588"/>
            <a:ext cx="6900332" cy="3881437"/>
          </a:xfrm>
        </p:spPr>
      </p:pic>
    </p:spTree>
    <p:extLst>
      <p:ext uri="{BB962C8B-B14F-4D97-AF65-F5344CB8AC3E}">
        <p14:creationId xmlns:p14="http://schemas.microsoft.com/office/powerpoint/2010/main" val="3751413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C8485-7C97-55BC-EF72-ECAA00FAF67F}"/>
              </a:ext>
            </a:extLst>
          </p:cNvPr>
          <p:cNvSpPr>
            <a:spLocks noGrp="1"/>
          </p:cNvSpPr>
          <p:nvPr>
            <p:ph type="title"/>
          </p:nvPr>
        </p:nvSpPr>
        <p:spPr>
          <a:xfrm>
            <a:off x="677334" y="609599"/>
            <a:ext cx="8596668" cy="4973053"/>
          </a:xfrm>
        </p:spPr>
        <p:txBody>
          <a:bodyPr>
            <a:normAutofit fontScale="90000"/>
          </a:bodyPr>
          <a:lstStyle/>
          <a:p>
            <a:r>
              <a:rPr lang="en-US" sz="3200" dirty="0">
                <a:latin typeface="Times New Roman" panose="02020603050405020304" pitchFamily="18" charset="0"/>
                <a:cs typeface="Times New Roman" panose="02020603050405020304" pitchFamily="18" charset="0"/>
              </a:rPr>
              <a:t>Exploring and Analyzing FIFA's Data Sets Using Python </a:t>
            </a:r>
            <a:br>
              <a:rPr lang="en-US" sz="32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-&gt; Task 1: Load data-The process of importing or ingesting data from various sources into a data pipeline or data storage system such as data warehouse</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-&gt; Task 2:Tidy data –A standard way of mapping the meaning of a dataset to its structure</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-&gt; Task 3: Visualize data- Graphical representation of data and information</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-&gt; Task 4: Feature engineering –Process of selecting , manipulation and transforming raw data</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-&gt; Task 5: Merge the datasets -The process of combining 2 or more records into a single one</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-&gt; Task 6: Create a radar plot-A graphical method used to exhibit multivariate data on a two dimensional chart consisting of 3 or more quantitative  variable</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2710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3A140-75D8-2464-8283-6F667A0B3B43}"/>
              </a:ext>
            </a:extLst>
          </p:cNvPr>
          <p:cNvSpPr>
            <a:spLocks noGrp="1"/>
          </p:cNvSpPr>
          <p:nvPr>
            <p:ph type="title"/>
          </p:nvPr>
        </p:nvSpPr>
        <p:spPr/>
        <p:txBody>
          <a:bodyPr>
            <a:normAutofit/>
          </a:bodyPr>
          <a:lstStyle/>
          <a:p>
            <a:r>
              <a:rPr lang="en-US" sz="2900" dirty="0">
                <a:latin typeface="Times New Roman" panose="02020603050405020304" pitchFamily="18" charset="0"/>
                <a:cs typeface="Times New Roman" panose="02020603050405020304" pitchFamily="18" charset="0"/>
              </a:rPr>
              <a:t>2)Exploring and Analyzing FIFA's Datasets using Python</a:t>
            </a:r>
            <a:endParaRPr lang="en-US" sz="2900" dirty="0"/>
          </a:p>
        </p:txBody>
      </p:sp>
      <p:pic>
        <p:nvPicPr>
          <p:cNvPr id="5" name="Content Placeholder 4">
            <a:extLst>
              <a:ext uri="{FF2B5EF4-FFF2-40B4-BE49-F238E27FC236}">
                <a16:creationId xmlns:a16="http://schemas.microsoft.com/office/drawing/2014/main" id="{DDEFA8DE-751C-7DDD-2889-A68C13F96CE0}"/>
              </a:ext>
            </a:extLst>
          </p:cNvPr>
          <p:cNvPicPr>
            <a:picLocks noGrp="1" noChangeAspect="1"/>
          </p:cNvPicPr>
          <p:nvPr>
            <p:ph sz="half" idx="1"/>
          </p:nvPr>
        </p:nvPicPr>
        <p:blipFill>
          <a:blip r:embed="rId2"/>
          <a:stretch>
            <a:fillRect/>
          </a:stretch>
        </p:blipFill>
        <p:spPr>
          <a:xfrm>
            <a:off x="5336490" y="2300650"/>
            <a:ext cx="4183062" cy="2154910"/>
          </a:xfrm>
        </p:spPr>
      </p:pic>
      <p:pic>
        <p:nvPicPr>
          <p:cNvPr id="6" name="Content Placeholder 4">
            <a:extLst>
              <a:ext uri="{FF2B5EF4-FFF2-40B4-BE49-F238E27FC236}">
                <a16:creationId xmlns:a16="http://schemas.microsoft.com/office/drawing/2014/main" id="{B03F4515-D44C-65F9-6B70-262C2DACD73C}"/>
              </a:ext>
            </a:extLst>
          </p:cNvPr>
          <p:cNvPicPr>
            <a:picLocks noGrp="1" noChangeAspect="1"/>
          </p:cNvPicPr>
          <p:nvPr>
            <p:ph sz="half" idx="2"/>
          </p:nvPr>
        </p:nvPicPr>
        <p:blipFill>
          <a:blip r:embed="rId3"/>
          <a:stretch>
            <a:fillRect/>
          </a:stretch>
        </p:blipFill>
        <p:spPr>
          <a:xfrm>
            <a:off x="791018" y="2300650"/>
            <a:ext cx="4184650" cy="1954086"/>
          </a:xfrm>
        </p:spPr>
      </p:pic>
      <p:pic>
        <p:nvPicPr>
          <p:cNvPr id="7" name="Content Placeholder 4">
            <a:extLst>
              <a:ext uri="{FF2B5EF4-FFF2-40B4-BE49-F238E27FC236}">
                <a16:creationId xmlns:a16="http://schemas.microsoft.com/office/drawing/2014/main" id="{C941AC85-88FA-289A-5920-0A15F6C6A2C9}"/>
              </a:ext>
            </a:extLst>
          </p:cNvPr>
          <p:cNvPicPr>
            <a:picLocks noChangeAspect="1"/>
          </p:cNvPicPr>
          <p:nvPr/>
        </p:nvPicPr>
        <p:blipFill>
          <a:blip r:embed="rId4"/>
          <a:stretch>
            <a:fillRect/>
          </a:stretch>
        </p:blipFill>
        <p:spPr>
          <a:xfrm>
            <a:off x="1253008" y="4754880"/>
            <a:ext cx="3068735" cy="1287145"/>
          </a:xfrm>
          <a:prstGeom prst="rect">
            <a:avLst/>
          </a:prstGeom>
        </p:spPr>
      </p:pic>
      <p:pic>
        <p:nvPicPr>
          <p:cNvPr id="8" name="Content Placeholder 4" descr="A blue door with a mouse cursor&#10;&#10;Description automatically generated">
            <a:extLst>
              <a:ext uri="{FF2B5EF4-FFF2-40B4-BE49-F238E27FC236}">
                <a16:creationId xmlns:a16="http://schemas.microsoft.com/office/drawing/2014/main" id="{3361039C-EB63-8C70-203B-E162EC978C57}"/>
              </a:ext>
            </a:extLst>
          </p:cNvPr>
          <p:cNvPicPr>
            <a:picLocks noChangeAspect="1"/>
          </p:cNvPicPr>
          <p:nvPr/>
        </p:nvPicPr>
        <p:blipFill>
          <a:blip r:embed="rId5"/>
          <a:stretch>
            <a:fillRect/>
          </a:stretch>
        </p:blipFill>
        <p:spPr>
          <a:xfrm>
            <a:off x="4586893" y="4649001"/>
            <a:ext cx="4932659" cy="1498901"/>
          </a:xfrm>
          <a:prstGeom prst="rect">
            <a:avLst/>
          </a:prstGeom>
        </p:spPr>
      </p:pic>
    </p:spTree>
    <p:extLst>
      <p:ext uri="{BB962C8B-B14F-4D97-AF65-F5344CB8AC3E}">
        <p14:creationId xmlns:p14="http://schemas.microsoft.com/office/powerpoint/2010/main" val="77198099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716</TotalTime>
  <Words>1643</Words>
  <Application>Microsoft Office PowerPoint</Application>
  <PresentationFormat>Widescreen</PresentationFormat>
  <Paragraphs>26</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Times New Roman</vt:lpstr>
      <vt:lpstr>Trebuchet MS</vt:lpstr>
      <vt:lpstr>unset</vt:lpstr>
      <vt:lpstr>Wingdings 3</vt:lpstr>
      <vt:lpstr>Facet</vt:lpstr>
      <vt:lpstr>MINI PROJECT Data Manipulation and Management using MYSQL Workbench Exploring and Analyzing FIFA's Datasets using Python Building Statistical Models in R:Linear Regression </vt:lpstr>
      <vt:lpstr>Data Manipulation and Management using MYSQL Workbench  -&gt;MySQL Workbench is a unified visual tool for database architects, developers, and DBAs -&gt;MySQL Workbench provides data modeling, SQL development, and comprehensive administration tools for server configuration, user administration, backup, and much more. -&gt;MySQL Workbench is available on Windows, Linux and Mac OS X. -&gt;MySQL is a widely used relational database management system (RDBMS). -&gt;MySQL is free and open-source. -&gt;MySQL is ideal for both small and large applications.   </vt:lpstr>
      <vt:lpstr>RDBMS stands for Relational Database Management System. -&gt;RDBMS is a program used to maintain a relational database. -&gt;RDBMS is the basis for all modern database systems such as MySQL, Microsoft SQL Server, Oracle, and Microsoft Access. -&gt;A table is a collection of related data entries, and it consists of columns and rows. -&gt;A column holds specific information about every record in the table. -&gt;A record (or row) is each individual entry that exists in a table. -&gt;A relational database defines database relationships in the form of tables. The tables are related to each other - based on data common to each. </vt:lpstr>
      <vt:lpstr>1)Data Manipulation and Management using MYSQL Workbench  </vt:lpstr>
      <vt:lpstr>Apply aggregate functions and Grouping By -&gt; Select avg(salary) from salaries group by id There are many aggregate functions in MySql like SUM,COUNT,MIN,MAX,FIRST </vt:lpstr>
      <vt:lpstr>Filter data using different conditions -&gt; We can filter data from the table to get desired values on specific conditions using where and order by clause</vt:lpstr>
      <vt:lpstr>Join Tables -&gt; A JOIN clause is used to combine rows from two or more tables , based on a relation between them</vt:lpstr>
      <vt:lpstr>Exploring and Analyzing FIFA's Data Sets Using Python  -&gt; Task 1: Load data-The process of importing or ingesting data from various sources into a data pipeline or data storage system such as data warehouse -&gt; Task 2:Tidy data –A standard way of mapping the meaning of a dataset to its structure -&gt; Task 3: Visualize data- Graphical representation of data and information -&gt; Task 4: Feature engineering –Process of selecting , manipulation and transforming raw data -&gt; Task 5: Merge the datasets -The process of combining 2 or more records into a single one -&gt; Task 6: Create a radar plot-A graphical method used to exhibit multivariate data on a two dimensional chart consisting of 3 or more quantitative  variable </vt:lpstr>
      <vt:lpstr>2)Exploring and Analyzing FIFA's Datasets using Python</vt:lpstr>
      <vt:lpstr>.</vt:lpstr>
      <vt:lpstr>Building Statistical Models in R:  Task 1: Getting Started Statistical modeling concepts Linear Regression concepts A brief introduction to the Rhyme platform Change the panes and font size Set and get the working directory  Task 2: Import Packages &amp; the dataset Importing required packages Import the mpg.csv dataset View and check the dimension of the dataset  Task 3: Explore the dataset Take a peek using the head and tail functions Check the internal structure of the data frame Count missing values in the variables Check the column names for the data frame Drop the first column of the data frame  Task 4: Data Visualization Plot a scatter plot for the variables with cty on the x-axis hwy on the y-axis Find the correlation between the variables Task 5: Model Building Create a simple linear regression model using the variables Plot the regression line for the model  </vt:lpstr>
      <vt:lpstr>Task 6: Model Assessment I Assess the summary of the fitted model Calculate the confidence interval for the coefficients Task 7: Model Assessment II Assess the summary of the fitted model Calculate the prediction error of the fitted model  Task 8: Model Prediction Find the fitted values of the simple regression model Visualize the residuals of the fitted model Predict new values using the model  Task 9: Assumptions Check: Diagnostic Plots Plotting the fitted model Return the first diagnostic plot for the model Return the second diagnostic plot for the model Return the third diagnostic plot for the model  Task 10: Multiple Regression Build the multiple regression model with hwy as the y-variable and cty and cyl as the x-variable Check the summary of the multiple regression model Plot the fitted multiple regression model  </vt:lpstr>
      <vt:lpstr>3)Building Statistical Models in R:  -&gt;Importing the library and packages into the R tool -&gt; Plot a scatter plot to identify the relationship of the values of a column : i.e linearity of the values </vt:lpstr>
      <vt:lpstr>-&gt;Plot the regression linear model using the variables and assessing the summary of the fitted model -&gt;Creating diagnostic plots for the model ,comparing and understanding the plots -&gt;Finally creating a multiple regression plot</vt:lpstr>
      <vt:lpstr>Skills gained and their application in real life problems  1)SQL -&gt; Web Development  Businesses use SQL to retrieve specific data from databases for reporting and analysis purposes. -&gt;Customer Relationship Management System  CRM systems use SQL to store and retrieve customer data, track interactions and manage relationships with clients. -&gt;Healthcare Systems Electronic health record systems utilize SQL to store and retrieve patient information , medical histories and treatment records.</vt:lpstr>
      <vt:lpstr>2) Python  -&gt;Automation and Scripting  Python is widely used for scripting and automation tasks due to its simplicity and readability -&gt;Game Development  Python, with libraries like Pygame, is used in game development for prototyping , scripting and developing smaller–scale games. -&gt;Education Python is a popular language for teaching programming due to its readability and simplicity</vt:lpstr>
      <vt:lpstr>3) R programming  -&gt;Bioinformatics: R is widely used in bioinformatics for the analysis of genomics and proteomics data. -&gt;Geospatial Analysis: R is used for geospatial analysis, including mapping, spatial statistics and visualization of geographical data -&gt;Government and Public Policy: R is used by government agencies for analyzing public policy data, conducting economic analyses and making data-driven decisions</vt:lpstr>
      <vt:lpstr>Tools used and their applications at workplace to derive data driven decisions </vt:lpstr>
      <vt:lpstr>MySQL Workbench:  1. Data Modeling:   Use MySQL Workbench to design and model your database schema visually. This helps in understanding the structure of your data and ensures that it aligns with business requirements. 2. Database Administration:   Perform routine database administration tasks using MySQL Workbench. This includes tasks such as user management, backup and recovery, and monitoring database performance. 3. Querying and Reporting:   Write and execute SQL queries directly within MySQL Workbench to retrieve and analyze data. This is crucial for ad-hoc analysis and generating reports to support decision-making processes.  </vt:lpstr>
      <vt:lpstr>Google Colab  1. Geospatial Analysis: • Utilize Python libraries like Folium within Colab for geospatial analysis and visualization. This is particularly useful for decision-making in fields such as logistics and location-based services. 2. Interactive Data Dashboards: • Use libraries like Plotly or Bokeh within Colab to create interactive data dashboards. This can enhance data-driven decision-making by providing dynamic and customizable visualizations. 3. Natural Language Processing (NLP): • Colab is suitable for NLP tasks using libraries like NLTK or spaCy. Analyzing textual data can provide valuable insights for decision-makers in various domains.  </vt:lpstr>
      <vt:lpstr>R TOOL:  1. A/B Testing: • Conduct A/B testing and experimentation using R to evaluate the impact of changes or interventions, helping in decision-making based on experimental results. 2. Customer Segmentation and Marketing Analytics: • Use clustering algorithms in R to segment customers based on behavior, demographics, or preferences. Analyze marketing campaign effectiveness and optimize strategies. 3. Healthcare Analytics: • R is used in healthcare analytics for tasks such as patient outcome prediction, disease prevalence analysis, and clinical research.  </vt:lpstr>
      <vt:lpstr>Rhyme Platform:  1. Automation and Workflow Management: • Automation features may streamline repetitive tasks and workflows, saving time and ensuring consistency in data processing and analysis. 2. Security and Governance: • If applied in a corporate setting, the platform should adhere to data security and governance standards. This includes features for user access controls, data encryption, and audit trails. 3. Customization and Extensibility: • The platform may allow users to customize analyses, reports, and dashboards based on specific business needs. Extensibility through APIs or plugins can enhance its adaptability. </vt:lpstr>
    </vt:vector>
  </TitlesOfParts>
  <Company>Infosys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 Data Manipulation and Management using MYSQL Workbench Exploring and Analyzing FIFA's Datasets using Python Building Statistical Models in R:Linear Regression </dc:title>
  <dc:creator>Sampada D D</dc:creator>
  <cp:lastModifiedBy>Sampada D D</cp:lastModifiedBy>
  <cp:revision>1</cp:revision>
  <dcterms:created xsi:type="dcterms:W3CDTF">2023-12-29T04:47:37Z</dcterms:created>
  <dcterms:modified xsi:type="dcterms:W3CDTF">2023-12-29T16:44:31Z</dcterms:modified>
</cp:coreProperties>
</file>